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50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26495375" cy="18216563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5739" userDrawn="1">
          <p15:clr>
            <a:srgbClr val="A4A3A4"/>
          </p15:clr>
        </p15:guide>
        <p15:guide id="2" pos="834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>
        <p:scale>
          <a:sx n="25" d="100"/>
          <a:sy n="25" d="100"/>
        </p:scale>
        <p:origin x="2088" y="618"/>
      </p:cViewPr>
      <p:guideLst>
        <p:guide orient="horz" pos="5739"/>
        <p:guide pos="834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1400" y="1279525"/>
            <a:ext cx="502126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1pPr>
    <a:lvl2pPr marL="109406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2pPr>
    <a:lvl3pPr marL="218812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3pPr>
    <a:lvl4pPr marL="328218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4pPr>
    <a:lvl5pPr marL="437624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5pPr>
    <a:lvl6pPr marL="5470302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6pPr>
    <a:lvl7pPr marL="6564362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7pPr>
    <a:lvl8pPr marL="7658422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8pPr>
    <a:lvl9pPr marL="8752482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1400" y="1279525"/>
            <a:ext cx="502126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0691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21557" y="969867"/>
            <a:ext cx="22852261" cy="35210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1557" y="4849316"/>
            <a:ext cx="22852261" cy="115582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21557" y="16884059"/>
            <a:ext cx="5961459" cy="9698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1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5/24/2024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776593" y="16884059"/>
            <a:ext cx="8942189" cy="9698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1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712359" y="16884059"/>
            <a:ext cx="5961459" cy="9698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18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B4BFFD03-349C-1F5D-0A10-98B6BB76EB86}"/>
              </a:ext>
            </a:extLst>
          </p:cNvPr>
          <p:cNvGrpSpPr/>
          <p:nvPr userDrawn="1"/>
        </p:nvGrpSpPr>
        <p:grpSpPr>
          <a:xfrm>
            <a:off x="4" y="-1852613"/>
            <a:ext cx="26495375" cy="20069179"/>
            <a:chOff x="0" y="-1109309"/>
            <a:chExt cx="7775575" cy="12017022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29C209C9-2B96-1B55-09CC-8DA430792F48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1109309"/>
              <a:ext cx="6429366" cy="1119629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1183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特寸サイズ</a:t>
              </a:r>
              <a:r>
                <a:rPr lang="en-US" altLang="ja-JP" sz="1183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(730mm×500mm)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864F1230-A4F0-3393-69B8-9081720CC39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25613130-0986-DB4B-9B8E-4301B458DF5F}"/>
                  </a:ext>
                </a:extLst>
              </p:cNvPr>
              <p:cNvSpPr/>
              <p:nvPr userDrawn="1"/>
            </p:nvSpPr>
            <p:spPr>
              <a:xfrm>
                <a:off x="31693" y="64667"/>
                <a:ext cx="7712369" cy="10778039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5916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F85ACE56-0B47-71AB-971F-F76E014E2BD6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5916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2B27CBCA-F371-FA50-1972-DD5549C1B122}"/>
                  </a:ext>
                </a:extLst>
              </p:cNvPr>
              <p:cNvSpPr/>
              <p:nvPr userDrawn="1"/>
            </p:nvSpPr>
            <p:spPr>
              <a:xfrm>
                <a:off x="63388" y="129335"/>
                <a:ext cx="7648980" cy="10648702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5916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F2ADD019-EE3E-1DCA-55C7-88AD3950459B}"/>
              </a:ext>
            </a:extLst>
          </p:cNvPr>
          <p:cNvSpPr txBox="1"/>
          <p:nvPr userDrawn="1"/>
        </p:nvSpPr>
        <p:spPr>
          <a:xfrm>
            <a:off x="27465305" y="4540285"/>
            <a:ext cx="11817111" cy="1750800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17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4217" b="1" dirty="0">
              <a:solidFill>
                <a:srgbClr val="0070C0"/>
              </a:solidFill>
            </a:endParaRPr>
          </a:p>
          <a:p>
            <a:r>
              <a:rPr kumimoji="1" lang="ja-JP" altLang="en-US" sz="3280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3280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AB493DCF-BB52-5256-720B-3FF210F96F10}"/>
              </a:ext>
            </a:extLst>
          </p:cNvPr>
          <p:cNvSpPr txBox="1"/>
          <p:nvPr userDrawn="1"/>
        </p:nvSpPr>
        <p:spPr>
          <a:xfrm>
            <a:off x="27457252" y="6845852"/>
            <a:ext cx="11825166" cy="175080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17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4217" b="1" dirty="0">
              <a:solidFill>
                <a:srgbClr val="00B050"/>
              </a:solidFill>
            </a:endParaRPr>
          </a:p>
          <a:p>
            <a:r>
              <a:rPr kumimoji="1" lang="ja-JP" altLang="en-US" sz="3280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3280" b="1" dirty="0">
              <a:solidFill>
                <a:schemeClr val="tx1"/>
              </a:solidFill>
            </a:endParaRPr>
          </a:p>
          <a:p>
            <a:r>
              <a:rPr kumimoji="1" lang="ja-JP" altLang="en-US" sz="3280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3280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3482F642-0A84-10A4-A236-56CBE0D13473}"/>
              </a:ext>
            </a:extLst>
          </p:cNvPr>
          <p:cNvSpPr txBox="1"/>
          <p:nvPr userDrawn="1"/>
        </p:nvSpPr>
        <p:spPr>
          <a:xfrm>
            <a:off x="27457254" y="9116430"/>
            <a:ext cx="11825162" cy="1750800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217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4217" b="1" dirty="0">
              <a:solidFill>
                <a:srgbClr val="FF33CC"/>
              </a:solidFill>
            </a:endParaRPr>
          </a:p>
          <a:p>
            <a:r>
              <a:rPr kumimoji="1" lang="ja-JP" altLang="en-US" sz="3280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3280" b="1" dirty="0">
              <a:solidFill>
                <a:schemeClr val="tx1"/>
              </a:solidFill>
            </a:endParaRPr>
          </a:p>
          <a:p>
            <a:r>
              <a:rPr kumimoji="1" lang="ja-JP" altLang="en-US" sz="3280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3280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DB68ABB1-CBB5-A19D-31FB-CA53FDFE544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7457259" y="11370714"/>
            <a:ext cx="11825169" cy="191270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943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3943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3005121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3943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3943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3943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3943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05FC45BE-A131-F2B3-6A90-398AF60E94BE}"/>
              </a:ext>
            </a:extLst>
          </p:cNvPr>
          <p:cNvSpPr/>
          <p:nvPr userDrawn="1"/>
        </p:nvSpPr>
        <p:spPr>
          <a:xfrm>
            <a:off x="26846335" y="14515019"/>
            <a:ext cx="11825166" cy="16065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3280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3280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328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3280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795074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</p:sldLayoutIdLst>
  <p:hf hdr="0" ftr="0" dt="0"/>
  <p:txStyles>
    <p:titleStyle>
      <a:lvl1pPr algn="l" defTabSz="2428921" rtl="0" eaLnBrk="1" latinLnBrk="0" hangingPunct="1">
        <a:lnSpc>
          <a:spcPct val="90000"/>
        </a:lnSpc>
        <a:spcBef>
          <a:spcPct val="0"/>
        </a:spcBef>
        <a:buNone/>
        <a:defRPr kumimoji="1" sz="116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07230" indent="-607230" algn="l" defTabSz="2428921" rtl="0" eaLnBrk="1" latinLnBrk="0" hangingPunct="1">
        <a:lnSpc>
          <a:spcPct val="90000"/>
        </a:lnSpc>
        <a:spcBef>
          <a:spcPts val="2656"/>
        </a:spcBef>
        <a:buFont typeface="Arial" panose="020B0604020202020204" pitchFamily="34" charset="0"/>
        <a:buChar char="•"/>
        <a:defRPr kumimoji="1" sz="7438" kern="1200">
          <a:solidFill>
            <a:schemeClr val="tx1"/>
          </a:solidFill>
          <a:latin typeface="+mn-lt"/>
          <a:ea typeface="+mn-ea"/>
          <a:cs typeface="+mn-cs"/>
        </a:defRPr>
      </a:lvl1pPr>
      <a:lvl2pPr marL="1821691" indent="-607230" algn="l" defTabSz="2428921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kumimoji="1" sz="6375" kern="1200">
          <a:solidFill>
            <a:schemeClr val="tx1"/>
          </a:solidFill>
          <a:latin typeface="+mn-lt"/>
          <a:ea typeface="+mn-ea"/>
          <a:cs typeface="+mn-cs"/>
        </a:defRPr>
      </a:lvl2pPr>
      <a:lvl3pPr marL="3036151" indent="-607230" algn="l" defTabSz="2428921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kumimoji="1" sz="5313" kern="1200">
          <a:solidFill>
            <a:schemeClr val="tx1"/>
          </a:solidFill>
          <a:latin typeface="+mn-lt"/>
          <a:ea typeface="+mn-ea"/>
          <a:cs typeface="+mn-cs"/>
        </a:defRPr>
      </a:lvl3pPr>
      <a:lvl4pPr marL="4250611" indent="-607230" algn="l" defTabSz="2428921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4pPr>
      <a:lvl5pPr marL="5465072" indent="-607230" algn="l" defTabSz="2428921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5pPr>
      <a:lvl6pPr marL="6679532" indent="-607230" algn="l" defTabSz="2428921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6pPr>
      <a:lvl7pPr marL="7893992" indent="-607230" algn="l" defTabSz="2428921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7pPr>
      <a:lvl8pPr marL="9108453" indent="-607230" algn="l" defTabSz="2428921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8pPr>
      <a:lvl9pPr marL="10322913" indent="-607230" algn="l" defTabSz="2428921" rtl="0" eaLnBrk="1" latinLnBrk="0" hangingPunct="1">
        <a:lnSpc>
          <a:spcPct val="90000"/>
        </a:lnSpc>
        <a:spcBef>
          <a:spcPts val="1328"/>
        </a:spcBef>
        <a:buFont typeface="Arial" panose="020B0604020202020204" pitchFamily="34" charset="0"/>
        <a:buChar char="•"/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428921" rtl="0" eaLnBrk="1" latinLnBrk="0" hangingPunct="1"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1pPr>
      <a:lvl2pPr marL="1214460" algn="l" defTabSz="2428921" rtl="0" eaLnBrk="1" latinLnBrk="0" hangingPunct="1"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2pPr>
      <a:lvl3pPr marL="2428921" algn="l" defTabSz="2428921" rtl="0" eaLnBrk="1" latinLnBrk="0" hangingPunct="1"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3pPr>
      <a:lvl4pPr marL="3643381" algn="l" defTabSz="2428921" rtl="0" eaLnBrk="1" latinLnBrk="0" hangingPunct="1"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4pPr>
      <a:lvl5pPr marL="4857841" algn="l" defTabSz="2428921" rtl="0" eaLnBrk="1" latinLnBrk="0" hangingPunct="1"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5pPr>
      <a:lvl6pPr marL="6072302" algn="l" defTabSz="2428921" rtl="0" eaLnBrk="1" latinLnBrk="0" hangingPunct="1"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6pPr>
      <a:lvl7pPr marL="7286762" algn="l" defTabSz="2428921" rtl="0" eaLnBrk="1" latinLnBrk="0" hangingPunct="1"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7pPr>
      <a:lvl8pPr marL="8501223" algn="l" defTabSz="2428921" rtl="0" eaLnBrk="1" latinLnBrk="0" hangingPunct="1"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8pPr>
      <a:lvl9pPr marL="9715683" algn="l" defTabSz="2428921" rtl="0" eaLnBrk="1" latinLnBrk="0" hangingPunct="1"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59" userDrawn="1">
          <p15:clr>
            <a:srgbClr val="F26B43"/>
          </p15:clr>
        </p15:guide>
        <p15:guide id="2" pos="617" userDrawn="1">
          <p15:clr>
            <a:srgbClr val="F26B43"/>
          </p15:clr>
        </p15:guide>
        <p15:guide id="3" orient="horz" pos="11154" userDrawn="1">
          <p15:clr>
            <a:srgbClr val="F26B43"/>
          </p15:clr>
        </p15:guide>
        <p15:guide id="4" pos="15996" userDrawn="1">
          <p15:clr>
            <a:srgbClr val="F26B43"/>
          </p15:clr>
        </p15:guide>
        <p15:guide id="5" orient="horz" pos="170" userDrawn="1">
          <p15:clr>
            <a:srgbClr val="F26B43"/>
          </p15:clr>
        </p15:guide>
        <p15:guide id="6" pos="232" userDrawn="1">
          <p15:clr>
            <a:srgbClr val="F26B43"/>
          </p15:clr>
        </p15:guide>
        <p15:guide id="7" pos="16458" userDrawn="1">
          <p15:clr>
            <a:srgbClr val="F26B43"/>
          </p15:clr>
        </p15:guide>
        <p15:guide id="8" orient="horz" pos="113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3839183" y="7591016"/>
            <a:ext cx="18817021" cy="3034333"/>
          </a:xfrm>
          <a:prstGeom prst="rect">
            <a:avLst/>
          </a:prstGeom>
          <a:noFill/>
        </p:spPr>
        <p:txBody>
          <a:bodyPr wrap="none" lIns="300519" tIns="150261" rIns="300519" bIns="150261">
            <a:spAutoFit/>
          </a:bodyPr>
          <a:lstStyle/>
          <a:p>
            <a:pPr algn="ctr"/>
            <a:r>
              <a:rPr lang="ja-JP" altLang="en-US" sz="17746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ＭＳ 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2024-05-24T02:26:04Z</dcterms:modified>
</cp:coreProperties>
</file>