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37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8216563" cy="26495375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8346" userDrawn="1">
          <p15:clr>
            <a:srgbClr val="A4A3A4"/>
          </p15:clr>
        </p15:guide>
        <p15:guide id="2" pos="573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24" d="100"/>
          <a:sy n="24" d="100"/>
        </p:scale>
        <p:origin x="1770" y="48"/>
      </p:cViewPr>
      <p:guideLst>
        <p:guide orient="horz" pos="8346"/>
        <p:guide pos="573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65375" y="1279525"/>
            <a:ext cx="23733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188120" rtl="0" eaLnBrk="1" latinLnBrk="0" hangingPunct="1">
      <a:defRPr kumimoji="1" sz="2873" kern="1200">
        <a:solidFill>
          <a:schemeClr val="tx1"/>
        </a:solidFill>
        <a:latin typeface="+mn-lt"/>
        <a:ea typeface="+mn-ea"/>
        <a:cs typeface="+mn-cs"/>
      </a:defRPr>
    </a:lvl1pPr>
    <a:lvl2pPr marL="1094060" algn="l" defTabSz="2188120" rtl="0" eaLnBrk="1" latinLnBrk="0" hangingPunct="1">
      <a:defRPr kumimoji="1" sz="2873" kern="1200">
        <a:solidFill>
          <a:schemeClr val="tx1"/>
        </a:solidFill>
        <a:latin typeface="+mn-lt"/>
        <a:ea typeface="+mn-ea"/>
        <a:cs typeface="+mn-cs"/>
      </a:defRPr>
    </a:lvl2pPr>
    <a:lvl3pPr marL="2188120" algn="l" defTabSz="2188120" rtl="0" eaLnBrk="1" latinLnBrk="0" hangingPunct="1">
      <a:defRPr kumimoji="1" sz="2873" kern="1200">
        <a:solidFill>
          <a:schemeClr val="tx1"/>
        </a:solidFill>
        <a:latin typeface="+mn-lt"/>
        <a:ea typeface="+mn-ea"/>
        <a:cs typeface="+mn-cs"/>
      </a:defRPr>
    </a:lvl3pPr>
    <a:lvl4pPr marL="3282180" algn="l" defTabSz="2188120" rtl="0" eaLnBrk="1" latinLnBrk="0" hangingPunct="1">
      <a:defRPr kumimoji="1" sz="2873" kern="1200">
        <a:solidFill>
          <a:schemeClr val="tx1"/>
        </a:solidFill>
        <a:latin typeface="+mn-lt"/>
        <a:ea typeface="+mn-ea"/>
        <a:cs typeface="+mn-cs"/>
      </a:defRPr>
    </a:lvl4pPr>
    <a:lvl5pPr marL="4376240" algn="l" defTabSz="2188120" rtl="0" eaLnBrk="1" latinLnBrk="0" hangingPunct="1">
      <a:defRPr kumimoji="1" sz="2873" kern="1200">
        <a:solidFill>
          <a:schemeClr val="tx1"/>
        </a:solidFill>
        <a:latin typeface="+mn-lt"/>
        <a:ea typeface="+mn-ea"/>
        <a:cs typeface="+mn-cs"/>
      </a:defRPr>
    </a:lvl5pPr>
    <a:lvl6pPr marL="5470302" algn="l" defTabSz="2188120" rtl="0" eaLnBrk="1" latinLnBrk="0" hangingPunct="1">
      <a:defRPr kumimoji="1" sz="2873" kern="1200">
        <a:solidFill>
          <a:schemeClr val="tx1"/>
        </a:solidFill>
        <a:latin typeface="+mn-lt"/>
        <a:ea typeface="+mn-ea"/>
        <a:cs typeface="+mn-cs"/>
      </a:defRPr>
    </a:lvl6pPr>
    <a:lvl7pPr marL="6564362" algn="l" defTabSz="2188120" rtl="0" eaLnBrk="1" latinLnBrk="0" hangingPunct="1">
      <a:defRPr kumimoji="1" sz="2873" kern="1200">
        <a:solidFill>
          <a:schemeClr val="tx1"/>
        </a:solidFill>
        <a:latin typeface="+mn-lt"/>
        <a:ea typeface="+mn-ea"/>
        <a:cs typeface="+mn-cs"/>
      </a:defRPr>
    </a:lvl7pPr>
    <a:lvl8pPr marL="7658422" algn="l" defTabSz="2188120" rtl="0" eaLnBrk="1" latinLnBrk="0" hangingPunct="1">
      <a:defRPr kumimoji="1" sz="2873" kern="1200">
        <a:solidFill>
          <a:schemeClr val="tx1"/>
        </a:solidFill>
        <a:latin typeface="+mn-lt"/>
        <a:ea typeface="+mn-ea"/>
        <a:cs typeface="+mn-cs"/>
      </a:defRPr>
    </a:lvl8pPr>
    <a:lvl9pPr marL="8752482" algn="l" defTabSz="2188120" rtl="0" eaLnBrk="1" latinLnBrk="0" hangingPunct="1">
      <a:defRPr kumimoji="1" sz="287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65375" y="1279525"/>
            <a:ext cx="23733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40743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="" xmlns:a16="http://schemas.microsoft.com/office/drawing/2014/main" id="{0A72BF96-0EE6-AC2E-D008-2D250C0F8207}"/>
              </a:ext>
            </a:extLst>
          </p:cNvPr>
          <p:cNvGrpSpPr/>
          <p:nvPr userDrawn="1"/>
        </p:nvGrpSpPr>
        <p:grpSpPr>
          <a:xfrm>
            <a:off x="2" y="-2008376"/>
            <a:ext cx="18216563" cy="28503752"/>
            <a:chOff x="0" y="-826816"/>
            <a:chExt cx="7775575" cy="11734529"/>
          </a:xfrm>
        </p:grpSpPr>
        <p:sp>
          <p:nvSpPr>
            <p:cNvPr id="8" name="Rectangle 23">
              <a:extLst>
                <a:ext uri="{FF2B5EF4-FFF2-40B4-BE49-F238E27FC236}">
                  <a16:creationId xmlns="" xmlns:a16="http://schemas.microsoft.com/office/drawing/2014/main" id="{8A0D37AF-5C5B-472C-03D0-59F3787F584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3" y="-826816"/>
              <a:ext cx="6429366" cy="554649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8434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特寸サイズ</a:t>
              </a:r>
              <a:r>
                <a:rPr lang="en-US" altLang="ja-JP" sz="8434" b="1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(730mm×500mm</a:t>
              </a:r>
              <a:r>
                <a:rPr lang="en-US" altLang="ja-JP" sz="8434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)</a:t>
              </a: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="" xmlns:a16="http://schemas.microsoft.com/office/drawing/2014/main" id="{C883B014-8CC5-8052-B7B5-5AAF98467749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="" xmlns:a16="http://schemas.microsoft.com/office/drawing/2014/main" id="{75768A96-7CA7-7CC4-905E-FC43C54A50C6}"/>
                  </a:ext>
                </a:extLst>
              </p:cNvPr>
              <p:cNvSpPr/>
              <p:nvPr userDrawn="1"/>
            </p:nvSpPr>
            <p:spPr>
              <a:xfrm>
                <a:off x="46217" y="44461"/>
                <a:ext cx="7683137" cy="10819047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5922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="" xmlns:a16="http://schemas.microsoft.com/office/drawing/2014/main" id="{A8FA6A8F-EDBB-86BB-BC8B-33FFDFF7AE25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5922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="" xmlns:a16="http://schemas.microsoft.com/office/drawing/2014/main" id="{72446F9D-BE81-F751-A511-E90530BF2270}"/>
                  </a:ext>
                </a:extLst>
              </p:cNvPr>
              <p:cNvSpPr/>
              <p:nvPr userDrawn="1"/>
            </p:nvSpPr>
            <p:spPr>
              <a:xfrm>
                <a:off x="92197" y="88794"/>
                <a:ext cx="7590939" cy="10730123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5922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="" xmlns:a16="http://schemas.microsoft.com/office/drawing/2014/main" id="{7A53BBF6-9E9F-4113-6630-FBEEF7DF8F27}"/>
              </a:ext>
            </a:extLst>
          </p:cNvPr>
          <p:cNvSpPr txBox="1"/>
          <p:nvPr userDrawn="1"/>
        </p:nvSpPr>
        <p:spPr>
          <a:xfrm>
            <a:off x="18884449" y="453706"/>
            <a:ext cx="9610875" cy="3264805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4686" b="1" dirty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4686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4686" b="1" dirty="0">
              <a:solidFill>
                <a:srgbClr val="0070C0"/>
              </a:solidFill>
            </a:endParaRPr>
          </a:p>
          <a:p>
            <a:r>
              <a:rPr kumimoji="1" lang="ja-JP" altLang="en-US" sz="3748" b="1" dirty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3748" b="1" dirty="0">
              <a:solidFill>
                <a:schemeClr val="tx1"/>
              </a:solidFill>
            </a:endParaRPr>
          </a:p>
          <a:p>
            <a:endParaRPr kumimoji="1" lang="ja-JP" altLang="en-US" sz="3748" b="1" dirty="0">
              <a:solidFill>
                <a:srgbClr val="FF0000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="" xmlns:a16="http://schemas.microsoft.com/office/drawing/2014/main" id="{F9C90120-6375-079B-7C0B-9B203F754F20}"/>
              </a:ext>
            </a:extLst>
          </p:cNvPr>
          <p:cNvSpPr txBox="1"/>
          <p:nvPr userDrawn="1"/>
        </p:nvSpPr>
        <p:spPr>
          <a:xfrm>
            <a:off x="18877895" y="4229499"/>
            <a:ext cx="9617426" cy="3337004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4686" b="1" dirty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4686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4686" b="1" dirty="0">
              <a:solidFill>
                <a:srgbClr val="00B050"/>
              </a:solidFill>
            </a:endParaRPr>
          </a:p>
          <a:p>
            <a:r>
              <a:rPr kumimoji="1" lang="ja-JP" altLang="en-US" sz="3748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3748" b="1" dirty="0">
              <a:solidFill>
                <a:schemeClr val="tx1"/>
              </a:solidFill>
            </a:endParaRPr>
          </a:p>
          <a:p>
            <a:r>
              <a:rPr kumimoji="1" lang="ja-JP" altLang="en-US" sz="3748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3748" b="1" dirty="0">
              <a:solidFill>
                <a:schemeClr val="tx1"/>
              </a:solidFill>
            </a:endParaRPr>
          </a:p>
          <a:p>
            <a:endParaRPr kumimoji="1" lang="ja-JP" altLang="en-US" sz="4217" b="1" dirty="0">
              <a:solidFill>
                <a:srgbClr val="FF0000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="" xmlns:a16="http://schemas.microsoft.com/office/drawing/2014/main" id="{BA21429F-853B-55E6-2384-72E111B37A09}"/>
              </a:ext>
            </a:extLst>
          </p:cNvPr>
          <p:cNvSpPr txBox="1"/>
          <p:nvPr userDrawn="1"/>
        </p:nvSpPr>
        <p:spPr>
          <a:xfrm>
            <a:off x="18877897" y="8080058"/>
            <a:ext cx="9617422" cy="3841564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4686" b="1" dirty="0">
              <a:solidFill>
                <a:srgbClr val="FF33CC"/>
              </a:solidFill>
            </a:endParaRPr>
          </a:p>
          <a:p>
            <a:pPr algn="ctr"/>
            <a:r>
              <a:rPr kumimoji="1" lang="ja-JP" altLang="en-US" sz="4686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4686" b="1" dirty="0">
              <a:solidFill>
                <a:srgbClr val="FF33CC"/>
              </a:solidFill>
            </a:endParaRPr>
          </a:p>
          <a:p>
            <a:r>
              <a:rPr kumimoji="1" lang="ja-JP" altLang="en-US" sz="3748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3748" b="1" dirty="0">
              <a:solidFill>
                <a:schemeClr val="tx1"/>
              </a:solidFill>
            </a:endParaRPr>
          </a:p>
          <a:p>
            <a:r>
              <a:rPr kumimoji="1" lang="ja-JP" altLang="en-US" sz="3748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3748" b="1" dirty="0">
              <a:solidFill>
                <a:srgbClr val="FF0000"/>
              </a:solidFill>
            </a:endParaRPr>
          </a:p>
          <a:p>
            <a:endParaRPr kumimoji="1" lang="ja-JP" altLang="en-US" sz="3748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="" xmlns:a16="http://schemas.microsoft.com/office/drawing/2014/main" id="{D9326BD6-CA3C-808A-FC3A-364776138ED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18877891" y="12558295"/>
            <a:ext cx="9617428" cy="131984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2811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2811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214223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2811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2811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2811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2811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="" xmlns:a16="http://schemas.microsoft.com/office/drawing/2014/main" id="{C3EA9759-BBDB-FCDE-010A-2B48B230CEB9}"/>
              </a:ext>
            </a:extLst>
          </p:cNvPr>
          <p:cNvSpPr/>
          <p:nvPr userDrawn="1"/>
        </p:nvSpPr>
        <p:spPr>
          <a:xfrm>
            <a:off x="18877891" y="14483922"/>
            <a:ext cx="9617426" cy="18226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3748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3748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3748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3748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16991424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</p:sldLayoutIdLst>
  <p:hf hdr="0" ftr="0" dt="0"/>
  <p:txStyles>
    <p:titleStyle>
      <a:lvl1pPr algn="l" defTabSz="1821668" rtl="0" eaLnBrk="1" latinLnBrk="0" hangingPunct="1">
        <a:lnSpc>
          <a:spcPct val="90000"/>
        </a:lnSpc>
        <a:spcBef>
          <a:spcPct val="0"/>
        </a:spcBef>
        <a:buNone/>
        <a:defRPr kumimoji="1" sz="876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5417" indent="-455417" algn="l" defTabSz="1821668" rtl="0" eaLnBrk="1" latinLnBrk="0" hangingPunct="1">
        <a:lnSpc>
          <a:spcPct val="90000"/>
        </a:lnSpc>
        <a:spcBef>
          <a:spcPts val="1992"/>
        </a:spcBef>
        <a:buFont typeface="Arial" panose="020B0604020202020204" pitchFamily="34" charset="0"/>
        <a:buChar char="•"/>
        <a:defRPr kumimoji="1" sz="5578" kern="1200">
          <a:solidFill>
            <a:schemeClr val="tx1"/>
          </a:solidFill>
          <a:latin typeface="+mn-lt"/>
          <a:ea typeface="+mn-ea"/>
          <a:cs typeface="+mn-cs"/>
        </a:defRPr>
      </a:lvl1pPr>
      <a:lvl2pPr marL="1366251" indent="-455417" algn="l" defTabSz="1821668" rtl="0" eaLnBrk="1" latinLnBrk="0" hangingPunct="1">
        <a:lnSpc>
          <a:spcPct val="90000"/>
        </a:lnSpc>
        <a:spcBef>
          <a:spcPts val="996"/>
        </a:spcBef>
        <a:buFont typeface="Arial" panose="020B0604020202020204" pitchFamily="34" charset="0"/>
        <a:buChar char="•"/>
        <a:defRPr kumimoji="1" sz="4781" kern="1200">
          <a:solidFill>
            <a:schemeClr val="tx1"/>
          </a:solidFill>
          <a:latin typeface="+mn-lt"/>
          <a:ea typeface="+mn-ea"/>
          <a:cs typeface="+mn-cs"/>
        </a:defRPr>
      </a:lvl2pPr>
      <a:lvl3pPr marL="2277085" indent="-455417" algn="l" defTabSz="1821668" rtl="0" eaLnBrk="1" latinLnBrk="0" hangingPunct="1">
        <a:lnSpc>
          <a:spcPct val="90000"/>
        </a:lnSpc>
        <a:spcBef>
          <a:spcPts val="996"/>
        </a:spcBef>
        <a:buFont typeface="Arial" panose="020B0604020202020204" pitchFamily="34" charset="0"/>
        <a:buChar char="•"/>
        <a:defRPr kumimoji="1" sz="3984" kern="1200">
          <a:solidFill>
            <a:schemeClr val="tx1"/>
          </a:solidFill>
          <a:latin typeface="+mn-lt"/>
          <a:ea typeface="+mn-ea"/>
          <a:cs typeface="+mn-cs"/>
        </a:defRPr>
      </a:lvl3pPr>
      <a:lvl4pPr marL="3187918" indent="-455417" algn="l" defTabSz="1821668" rtl="0" eaLnBrk="1" latinLnBrk="0" hangingPunct="1">
        <a:lnSpc>
          <a:spcPct val="90000"/>
        </a:lnSpc>
        <a:spcBef>
          <a:spcPts val="996"/>
        </a:spcBef>
        <a:buFont typeface="Arial" panose="020B0604020202020204" pitchFamily="34" charset="0"/>
        <a:buChar char="•"/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4pPr>
      <a:lvl5pPr marL="4098752" indent="-455417" algn="l" defTabSz="1821668" rtl="0" eaLnBrk="1" latinLnBrk="0" hangingPunct="1">
        <a:lnSpc>
          <a:spcPct val="90000"/>
        </a:lnSpc>
        <a:spcBef>
          <a:spcPts val="996"/>
        </a:spcBef>
        <a:buFont typeface="Arial" panose="020B0604020202020204" pitchFamily="34" charset="0"/>
        <a:buChar char="•"/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5pPr>
      <a:lvl6pPr marL="5009586" indent="-455417" algn="l" defTabSz="1821668" rtl="0" eaLnBrk="1" latinLnBrk="0" hangingPunct="1">
        <a:lnSpc>
          <a:spcPct val="90000"/>
        </a:lnSpc>
        <a:spcBef>
          <a:spcPts val="996"/>
        </a:spcBef>
        <a:buFont typeface="Arial" panose="020B0604020202020204" pitchFamily="34" charset="0"/>
        <a:buChar char="•"/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6pPr>
      <a:lvl7pPr marL="5920420" indent="-455417" algn="l" defTabSz="1821668" rtl="0" eaLnBrk="1" latinLnBrk="0" hangingPunct="1">
        <a:lnSpc>
          <a:spcPct val="90000"/>
        </a:lnSpc>
        <a:spcBef>
          <a:spcPts val="996"/>
        </a:spcBef>
        <a:buFont typeface="Arial" panose="020B0604020202020204" pitchFamily="34" charset="0"/>
        <a:buChar char="•"/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7pPr>
      <a:lvl8pPr marL="6831254" indent="-455417" algn="l" defTabSz="1821668" rtl="0" eaLnBrk="1" latinLnBrk="0" hangingPunct="1">
        <a:lnSpc>
          <a:spcPct val="90000"/>
        </a:lnSpc>
        <a:spcBef>
          <a:spcPts val="996"/>
        </a:spcBef>
        <a:buFont typeface="Arial" panose="020B0604020202020204" pitchFamily="34" charset="0"/>
        <a:buChar char="•"/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8pPr>
      <a:lvl9pPr marL="7742088" indent="-455417" algn="l" defTabSz="1821668" rtl="0" eaLnBrk="1" latinLnBrk="0" hangingPunct="1">
        <a:lnSpc>
          <a:spcPct val="90000"/>
        </a:lnSpc>
        <a:spcBef>
          <a:spcPts val="996"/>
        </a:spcBef>
        <a:buFont typeface="Arial" panose="020B0604020202020204" pitchFamily="34" charset="0"/>
        <a:buChar char="•"/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1668" rtl="0" eaLnBrk="1" latinLnBrk="0" hangingPunct="1"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1pPr>
      <a:lvl2pPr marL="910834" algn="l" defTabSz="1821668" rtl="0" eaLnBrk="1" latinLnBrk="0" hangingPunct="1"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2pPr>
      <a:lvl3pPr marL="1821668" algn="l" defTabSz="1821668" rtl="0" eaLnBrk="1" latinLnBrk="0" hangingPunct="1"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3pPr>
      <a:lvl4pPr marL="2732502" algn="l" defTabSz="1821668" rtl="0" eaLnBrk="1" latinLnBrk="0" hangingPunct="1"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4pPr>
      <a:lvl5pPr marL="3643335" algn="l" defTabSz="1821668" rtl="0" eaLnBrk="1" latinLnBrk="0" hangingPunct="1"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5pPr>
      <a:lvl6pPr marL="4554169" algn="l" defTabSz="1821668" rtl="0" eaLnBrk="1" latinLnBrk="0" hangingPunct="1"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6pPr>
      <a:lvl7pPr marL="5465003" algn="l" defTabSz="1821668" rtl="0" eaLnBrk="1" latinLnBrk="0" hangingPunct="1"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7pPr>
      <a:lvl8pPr marL="6375837" algn="l" defTabSz="1821668" rtl="0" eaLnBrk="1" latinLnBrk="0" hangingPunct="1"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8pPr>
      <a:lvl9pPr marL="7286671" algn="l" defTabSz="1821668" rtl="0" eaLnBrk="1" latinLnBrk="0" hangingPunct="1">
        <a:defRPr kumimoji="1" sz="358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521" userDrawn="1">
          <p15:clr>
            <a:srgbClr val="F26B43"/>
          </p15:clr>
        </p15:guide>
        <p15:guide id="2" pos="424" userDrawn="1">
          <p15:clr>
            <a:srgbClr val="F26B43"/>
          </p15:clr>
        </p15:guide>
        <p15:guide id="3" orient="horz" pos="16224" userDrawn="1">
          <p15:clr>
            <a:srgbClr val="F26B43"/>
          </p15:clr>
        </p15:guide>
        <p15:guide id="4" pos="10997" userDrawn="1">
          <p15:clr>
            <a:srgbClr val="F26B43"/>
          </p15:clr>
        </p15:guide>
        <p15:guide id="5" orient="horz" pos="247" userDrawn="1">
          <p15:clr>
            <a:srgbClr val="F26B43"/>
          </p15:clr>
        </p15:guide>
        <p15:guide id="6" pos="159" userDrawn="1">
          <p15:clr>
            <a:srgbClr val="F26B43"/>
          </p15:clr>
        </p15:guide>
        <p15:guide id="7" pos="11316" userDrawn="1">
          <p15:clr>
            <a:srgbClr val="F26B43"/>
          </p15:clr>
        </p15:guide>
        <p15:guide id="8" orient="horz" pos="1655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2403009" y="12166104"/>
            <a:ext cx="13410548" cy="2163133"/>
          </a:xfrm>
          <a:prstGeom prst="rect">
            <a:avLst/>
          </a:prstGeom>
          <a:noFill/>
        </p:spPr>
        <p:txBody>
          <a:bodyPr wrap="none" lIns="214226" tIns="107113" rIns="214226" bIns="107113">
            <a:spAutoFit/>
          </a:bodyPr>
          <a:lstStyle/>
          <a:p>
            <a:pPr algn="ctr"/>
            <a:r>
              <a:rPr lang="ja-JP" altLang="en-US" sz="12651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2024-05-29T06:05:31Z</dcterms:modified>
</cp:coreProperties>
</file>

<file path=docProps/thumbnail.jpeg>
</file>