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38" y="102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7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7" y="2800192"/>
            <a:ext cx="3932338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84234" y="3768744"/>
            <a:ext cx="3951851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703747" y="5030287"/>
            <a:ext cx="3996584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684234" y="6146905"/>
            <a:ext cx="3951851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684234" y="-79498"/>
            <a:ext cx="4016097" cy="2675758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848134"/>
            <a:ext cx="13320713" cy="10316488"/>
            <a:chOff x="-28065" y="-696951"/>
            <a:chExt cx="10907713" cy="847252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6951"/>
              <a:ext cx="10907713" cy="8472527"/>
              <a:chOff x="0" y="-977694"/>
              <a:chExt cx="7775575" cy="11885408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7694"/>
                <a:ext cx="5055732" cy="84654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B4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中面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右開き</a:t>
                </a:r>
                <a:endParaRPr lang="en-US" altLang="ja-JP" sz="2227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(257mm×122mm)</a:t>
                </a:r>
                <a:endParaRPr lang="en-US" altLang="ja-JP" sz="222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63042" y="123848"/>
                  <a:ext cx="7649075" cy="10659033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26084" y="248273"/>
                  <a:ext cx="7522991" cy="10410184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60370" y="88284"/>
              <a:ext cx="10728921" cy="7598305"/>
              <a:chOff x="60370" y="88284"/>
              <a:chExt cx="10728921" cy="7598305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60370" y="6971199"/>
                <a:ext cx="10728921" cy="593567"/>
                <a:chOff x="60370" y="6971199"/>
                <a:chExt cx="10728921" cy="593567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60370" y="7340531"/>
                  <a:ext cx="3537447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120mm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597818" y="7340531"/>
                  <a:ext cx="3596405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122mm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192886" y="7340531"/>
                  <a:ext cx="3596405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122mm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29164" y="7336041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4740145" y="7332342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 userDrawn="1"/>
              </p:nvSpPr>
              <p:spPr>
                <a:xfrm>
                  <a:off x="992490" y="7346387"/>
                  <a:ext cx="1777638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面ウラ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597818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192887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87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2024-05-08T03:41:16Z</dcterms:modified>
</cp:coreProperties>
</file>