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7104063" cy="10234613"/>
  <p:defaultTextStyle>
    <a:defPPr>
      <a:defRPr lang="ja-JP"/>
    </a:defPPr>
    <a:lvl1pPr marL="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2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1068" y="576"/>
      </p:cViewPr>
      <p:guideLst>
        <p:guide orient="horz" pos="2982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3950" y="1279525"/>
            <a:ext cx="4856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1pPr>
    <a:lvl2pPr marL="557607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2pPr>
    <a:lvl3pPr marL="1115215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3pPr>
    <a:lvl4pPr marL="1672822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4pPr>
    <a:lvl5pPr marL="2230430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5pPr>
    <a:lvl6pPr marL="2788038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6pPr>
    <a:lvl7pPr marL="3345646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7pPr>
    <a:lvl8pPr marL="3903253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8pPr>
    <a:lvl9pPr marL="4460861" algn="l" defTabSz="1115215" rtl="0" eaLnBrk="1" latinLnBrk="0" hangingPunct="1">
      <a:defRPr kumimoji="1" sz="14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3950" y="1279525"/>
            <a:ext cx="4856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7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703747" y="2800192"/>
            <a:ext cx="3932338" cy="77803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8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84234" y="3768744"/>
            <a:ext cx="3951851" cy="10827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8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90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90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703747" y="5030287"/>
            <a:ext cx="3996584" cy="93038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8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8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90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90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9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90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684234" y="6146905"/>
            <a:ext cx="3951851" cy="1345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42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42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2" b="1" dirty="0" smtClean="0">
                <a:latin typeface="+mn-ea"/>
                <a:ea typeface="+mn-ea"/>
              </a:rPr>
              <a:t>・</a:t>
            </a:r>
            <a:r>
              <a:rPr lang="en-US" altLang="ja-JP" sz="1215" b="1" dirty="0" smtClean="0">
                <a:latin typeface="+mn-ea"/>
                <a:ea typeface="+mn-ea"/>
              </a:rPr>
              <a:t>PDF</a:t>
            </a:r>
            <a:r>
              <a:rPr lang="ja-JP" altLang="en-US" sz="1215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5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5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5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582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2" b="1" dirty="0">
              <a:latin typeface="+mn-ea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684234" y="-79498"/>
            <a:ext cx="4016097" cy="2675758"/>
          </a:xfrm>
          <a:prstGeom prst="rect">
            <a:avLst/>
          </a:prstGeom>
        </p:spPr>
      </p:pic>
      <p:grpSp>
        <p:nvGrpSpPr>
          <p:cNvPr id="12" name="グループ化 11"/>
          <p:cNvGrpSpPr/>
          <p:nvPr userDrawn="1"/>
        </p:nvGrpSpPr>
        <p:grpSpPr>
          <a:xfrm>
            <a:off x="0" y="-848134"/>
            <a:ext cx="13320713" cy="10316488"/>
            <a:chOff x="-28065" y="-696951"/>
            <a:chExt cx="10907713" cy="847252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xmlns="" id="{DB306C35-AFF2-401E-BF39-461615721C56}"/>
                </a:ext>
              </a:extLst>
            </p:cNvPr>
            <p:cNvGrpSpPr/>
            <p:nvPr userDrawn="1"/>
          </p:nvGrpSpPr>
          <p:grpSpPr>
            <a:xfrm>
              <a:off x="-28065" y="-696951"/>
              <a:ext cx="10907713" cy="8472527"/>
              <a:chOff x="0" y="-977694"/>
              <a:chExt cx="7775575" cy="11885408"/>
            </a:xfrm>
          </p:grpSpPr>
          <p:sp>
            <p:nvSpPr>
              <p:cNvPr id="27" name="Rectangle 23"/>
              <p:cNvSpPr>
                <a:spLocks noChangeArrowheads="1"/>
              </p:cNvSpPr>
              <p:nvPr userDrawn="1"/>
            </p:nvSpPr>
            <p:spPr bwMode="auto">
              <a:xfrm>
                <a:off x="1314089" y="-977694"/>
                <a:ext cx="5055732" cy="846542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48874" tIns="24437" rIns="48874" bIns="24437" anchor="ctr">
                <a:spAutoFit/>
              </a:bodyPr>
              <a:lstStyle>
                <a:lvl1pPr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742950" indent="-28575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defTabSz="684213"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684213" fontAlgn="base">
                  <a:spcBef>
                    <a:spcPct val="0"/>
                  </a:spcBef>
                  <a:spcAft>
                    <a:spcPct val="0"/>
                  </a:spcAft>
                  <a:tabLst>
                    <a:tab pos="2024063" algn="ctr"/>
                    <a:tab pos="4048125" algn="r"/>
                  </a:tabLst>
                  <a:defRPr kumimoji="1" sz="16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>
                  <a:defRPr/>
                </a:pP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B4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巻き三つ折り　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中面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※</a:t>
                </a: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左開き</a:t>
                </a:r>
                <a:endParaRPr lang="en-US" altLang="ja-JP" sz="2227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  <a:p>
                <a:pPr algn="ctr">
                  <a:defRPr/>
                </a:pPr>
                <a:r>
                  <a:rPr lang="ja-JP" altLang="en-US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仕上がりサイズ</a:t>
                </a:r>
                <a:r>
                  <a:rPr lang="en-US" altLang="ja-JP" sz="2227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rPr>
                  <a:t>(257mm×122mm)</a:t>
                </a:r>
                <a:endParaRPr lang="en-US" altLang="ja-JP" sz="222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xmlns="" id="{B32AE353-29C4-4B0A-B3C8-4EF5E84790D9}"/>
                  </a:ext>
                </a:extLst>
              </p:cNvPr>
              <p:cNvGrpSpPr/>
              <p:nvPr userDrawn="1"/>
            </p:nvGrpSpPr>
            <p:grpSpPr>
              <a:xfrm>
                <a:off x="0" y="1"/>
                <a:ext cx="7775575" cy="10907713"/>
                <a:chOff x="0" y="1"/>
                <a:chExt cx="7775575" cy="10907713"/>
              </a:xfrm>
            </p:grpSpPr>
            <p:sp>
              <p:nvSpPr>
                <p:cNvPr id="29" name="正方形/長方形 28">
                  <a:extLst>
                    <a:ext uri="{FF2B5EF4-FFF2-40B4-BE49-F238E27FC236}">
                      <a16:creationId xmlns:a16="http://schemas.microsoft.com/office/drawing/2014/main" xmlns="" id="{729DB529-E221-42B0-AA89-699F4A966F06}"/>
                    </a:ext>
                  </a:extLst>
                </p:cNvPr>
                <p:cNvSpPr/>
                <p:nvPr userDrawn="1"/>
              </p:nvSpPr>
              <p:spPr>
                <a:xfrm>
                  <a:off x="63042" y="123848"/>
                  <a:ext cx="7649075" cy="10659033"/>
                </a:xfrm>
                <a:prstGeom prst="rect">
                  <a:avLst/>
                </a:prstGeom>
                <a:noFill/>
                <a:ln w="9525">
                  <a:solidFill>
                    <a:srgbClr val="00B05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xmlns="" id="{8FFC68FE-4D91-420F-ACE3-8DA17E43A103}"/>
                    </a:ext>
                  </a:extLst>
                </p:cNvPr>
                <p:cNvSpPr/>
                <p:nvPr userDrawn="1"/>
              </p:nvSpPr>
              <p:spPr>
                <a:xfrm>
                  <a:off x="0" y="1"/>
                  <a:ext cx="7775575" cy="10907713"/>
                </a:xfrm>
                <a:prstGeom prst="rect">
                  <a:avLst/>
                </a:prstGeom>
                <a:noFill/>
                <a:ln w="9525">
                  <a:solidFill>
                    <a:srgbClr val="FF33CC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xmlns="" id="{7F66173D-B849-43B8-87F4-9819D6E06DA9}"/>
                    </a:ext>
                  </a:extLst>
                </p:cNvPr>
                <p:cNvSpPr/>
                <p:nvPr userDrawn="1"/>
              </p:nvSpPr>
              <p:spPr>
                <a:xfrm>
                  <a:off x="126084" y="248273"/>
                  <a:ext cx="7522991" cy="10410184"/>
                </a:xfrm>
                <a:prstGeom prst="rect">
                  <a:avLst/>
                </a:prstGeom>
                <a:noFill/>
                <a:ln w="9525"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114"/>
                </a:p>
              </p:txBody>
            </p:sp>
          </p:grpSp>
        </p:grpSp>
        <p:grpSp>
          <p:nvGrpSpPr>
            <p:cNvPr id="14" name="グループ化 13"/>
            <p:cNvGrpSpPr/>
            <p:nvPr userDrawn="1"/>
          </p:nvGrpSpPr>
          <p:grpSpPr>
            <a:xfrm>
              <a:off x="60370" y="88284"/>
              <a:ext cx="10730257" cy="7598305"/>
              <a:chOff x="60370" y="88284"/>
              <a:chExt cx="10730257" cy="7598305"/>
            </a:xfrm>
          </p:grpSpPr>
          <p:grpSp>
            <p:nvGrpSpPr>
              <p:cNvPr id="15" name="グループ化 14"/>
              <p:cNvGrpSpPr/>
              <p:nvPr userDrawn="1"/>
            </p:nvGrpSpPr>
            <p:grpSpPr>
              <a:xfrm>
                <a:off x="60370" y="6971199"/>
                <a:ext cx="10730257" cy="604658"/>
                <a:chOff x="60370" y="6971199"/>
                <a:chExt cx="10730257" cy="604658"/>
              </a:xfrm>
            </p:grpSpPr>
            <p:cxnSp>
              <p:nvCxnSpPr>
                <p:cNvPr id="18" name="直線矢印コネクタ 17"/>
                <p:cNvCxnSpPr/>
                <p:nvPr userDrawn="1"/>
              </p:nvCxnSpPr>
              <p:spPr>
                <a:xfrm>
                  <a:off x="60370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テキスト ボックス 18"/>
                <p:cNvSpPr txBox="1"/>
                <p:nvPr userDrawn="1"/>
              </p:nvSpPr>
              <p:spPr>
                <a:xfrm>
                  <a:off x="1216228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0" name="直線矢印コネクタ 19"/>
                <p:cNvCxnSpPr/>
                <p:nvPr userDrawn="1"/>
              </p:nvCxnSpPr>
              <p:spPr>
                <a:xfrm>
                  <a:off x="3656775" y="7340531"/>
                  <a:ext cx="3596405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20"/>
                <p:cNvSpPr txBox="1"/>
                <p:nvPr userDrawn="1"/>
              </p:nvSpPr>
              <p:spPr>
                <a:xfrm>
                  <a:off x="4765391" y="6980387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122mm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2" name="直線矢印コネクタ 21"/>
                <p:cNvCxnSpPr/>
                <p:nvPr userDrawn="1"/>
              </p:nvCxnSpPr>
              <p:spPr>
                <a:xfrm>
                  <a:off x="7253180" y="7340531"/>
                  <a:ext cx="3537447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テキスト ボックス 22"/>
                <p:cNvSpPr txBox="1"/>
                <p:nvPr userDrawn="1"/>
              </p:nvSpPr>
              <p:spPr>
                <a:xfrm>
                  <a:off x="8329164" y="6971199"/>
                  <a:ext cx="1320800" cy="353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2194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120mm</a:t>
                  </a:r>
                  <a:endParaRPr kumimoji="1" lang="ja-JP" altLang="en-US" sz="2194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1168695" y="7357478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5" name="テキスト ボックス 24"/>
                <p:cNvSpPr txBox="1"/>
                <p:nvPr userDrawn="1"/>
              </p:nvSpPr>
              <p:spPr>
                <a:xfrm>
                  <a:off x="4740145" y="7332342"/>
                  <a:ext cx="1320800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裏表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紙面ウラ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 userDrawn="1"/>
              </p:nvSpPr>
              <p:spPr>
                <a:xfrm>
                  <a:off x="8213858" y="7332342"/>
                  <a:ext cx="1777638" cy="2183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中に折り込まれる</a:t>
                  </a:r>
                  <a:r>
                    <a:rPr kumimoji="1" lang="ja-JP" altLang="en-US" sz="1128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面ウラ</a:t>
                  </a:r>
                  <a:endParaRPr kumimoji="1" lang="ja-JP" altLang="en-US" sz="1128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16" name="直線コネクタ 15"/>
              <p:cNvCxnSpPr/>
              <p:nvPr userDrawn="1"/>
            </p:nvCxnSpPr>
            <p:spPr>
              <a:xfrm>
                <a:off x="3656775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 userDrawn="1"/>
            </p:nvCxnSpPr>
            <p:spPr>
              <a:xfrm>
                <a:off x="7253180" y="88284"/>
                <a:ext cx="0" cy="7598305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9874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7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89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591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2024-05-08T03:38:28Z</dcterms:modified>
</cp:coreProperties>
</file>