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42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9467850"/>
  <p:notesSz cx="7104063" cy="10234613"/>
  <p:defaultTextStyle>
    <a:defPPr>
      <a:defRPr lang="ja-JP"/>
    </a:defPPr>
    <a:lvl1pPr marL="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68" d="100"/>
          <a:sy n="68" d="100"/>
        </p:scale>
        <p:origin x="924" y="444"/>
      </p:cViewPr>
      <p:guideLst>
        <p:guide orient="horz" pos="2982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1279525"/>
            <a:ext cx="4856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3950" y="1279525"/>
            <a:ext cx="4856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78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3703747" y="2800192"/>
            <a:ext cx="3932338" cy="77803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238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3684234" y="3768744"/>
            <a:ext cx="3951851" cy="10827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238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990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990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3703747" y="5030287"/>
            <a:ext cx="3996584" cy="93038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99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3684234" y="6146905"/>
            <a:ext cx="3951851" cy="1345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2" b="1" dirty="0" smtClean="0">
                <a:latin typeface="+mn-ea"/>
                <a:ea typeface="+mn-ea"/>
              </a:rPr>
              <a:t>・</a:t>
            </a:r>
            <a:r>
              <a:rPr lang="en-US" altLang="ja-JP" sz="1215" b="1" dirty="0" smtClean="0">
                <a:latin typeface="+mn-ea"/>
                <a:ea typeface="+mn-ea"/>
              </a:rPr>
              <a:t>PDF</a:t>
            </a:r>
            <a:r>
              <a:rPr lang="ja-JP" altLang="en-US" sz="1215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215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15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742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684234" y="-79498"/>
            <a:ext cx="4016097" cy="2675758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848134"/>
            <a:ext cx="13320713" cy="10316488"/>
            <a:chOff x="-28065" y="-696951"/>
            <a:chExt cx="10907713" cy="8472527"/>
          </a:xfrm>
        </p:grpSpPr>
        <p:grpSp>
          <p:nvGrpSpPr>
            <p:cNvPr id="13" name="グループ化 12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6951"/>
              <a:ext cx="10907713" cy="8472527"/>
              <a:chOff x="0" y="-977694"/>
              <a:chExt cx="7775575" cy="11885408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7694"/>
                <a:ext cx="5055732" cy="846542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B4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巻き三つ折り　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表面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右開き</a:t>
                </a:r>
                <a:endParaRPr lang="en-US" altLang="ja-JP" sz="2227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(257mm×122mm)</a:t>
                </a:r>
                <a:endParaRPr lang="en-US" altLang="ja-JP" sz="222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63042" y="123848"/>
                  <a:ext cx="7649075" cy="10659033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26084" y="248273"/>
                  <a:ext cx="7522991" cy="10410184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60370" y="88284"/>
              <a:ext cx="10730257" cy="7598305"/>
              <a:chOff x="60370" y="88284"/>
              <a:chExt cx="10730257" cy="7598305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60370" y="6971199"/>
                <a:ext cx="10730257" cy="604658"/>
                <a:chOff x="60370" y="6971199"/>
                <a:chExt cx="10730257" cy="604658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60370" y="7340531"/>
                  <a:ext cx="3596405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122mm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656775" y="7340531"/>
                  <a:ext cx="3596405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122mm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253180" y="7340531"/>
                  <a:ext cx="3537447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120mm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1168695" y="7357478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4740145" y="7332342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6" name="テキスト ボックス 25"/>
                <p:cNvSpPr txBox="1"/>
                <p:nvPr userDrawn="1"/>
              </p:nvSpPr>
              <p:spPr>
                <a:xfrm>
                  <a:off x="8213858" y="7332342"/>
                  <a:ext cx="1777638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面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656775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253180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9874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116" userDrawn="1">
          <p15:clr>
            <a:srgbClr val="F26B43"/>
          </p15:clr>
        </p15:guide>
        <p15:guide id="7" pos="8275" userDrawn="1">
          <p15:clr>
            <a:srgbClr val="F26B43"/>
          </p15:clr>
        </p15:guide>
        <p15:guide id="8" orient="horz" pos="59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2024-05-08T03:40:02Z</dcterms:modified>
</cp:coreProperties>
</file>