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37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21599525" cy="15335250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4831" userDrawn="1">
          <p15:clr>
            <a:srgbClr val="A4A3A4"/>
          </p15:clr>
        </p15:guide>
        <p15:guide id="2" pos="68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>
        <p:scale>
          <a:sx n="33" d="100"/>
          <a:sy n="33" d="100"/>
        </p:scale>
        <p:origin x="114" y="474"/>
      </p:cViewPr>
      <p:guideLst>
        <p:guide orient="horz" pos="4831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20775" y="1279525"/>
            <a:ext cx="48625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807617" rtl="0" eaLnBrk="1" latinLnBrk="0" hangingPunct="1">
      <a:defRPr kumimoji="1" sz="2373" kern="1200">
        <a:solidFill>
          <a:schemeClr val="tx1"/>
        </a:solidFill>
        <a:latin typeface="+mn-lt"/>
        <a:ea typeface="+mn-ea"/>
        <a:cs typeface="+mn-cs"/>
      </a:defRPr>
    </a:lvl1pPr>
    <a:lvl2pPr marL="903808" algn="l" defTabSz="1807617" rtl="0" eaLnBrk="1" latinLnBrk="0" hangingPunct="1">
      <a:defRPr kumimoji="1" sz="2373" kern="1200">
        <a:solidFill>
          <a:schemeClr val="tx1"/>
        </a:solidFill>
        <a:latin typeface="+mn-lt"/>
        <a:ea typeface="+mn-ea"/>
        <a:cs typeface="+mn-cs"/>
      </a:defRPr>
    </a:lvl2pPr>
    <a:lvl3pPr marL="1807617" algn="l" defTabSz="1807617" rtl="0" eaLnBrk="1" latinLnBrk="0" hangingPunct="1">
      <a:defRPr kumimoji="1" sz="2373" kern="1200">
        <a:solidFill>
          <a:schemeClr val="tx1"/>
        </a:solidFill>
        <a:latin typeface="+mn-lt"/>
        <a:ea typeface="+mn-ea"/>
        <a:cs typeface="+mn-cs"/>
      </a:defRPr>
    </a:lvl3pPr>
    <a:lvl4pPr marL="2711425" algn="l" defTabSz="1807617" rtl="0" eaLnBrk="1" latinLnBrk="0" hangingPunct="1">
      <a:defRPr kumimoji="1" sz="2373" kern="1200">
        <a:solidFill>
          <a:schemeClr val="tx1"/>
        </a:solidFill>
        <a:latin typeface="+mn-lt"/>
        <a:ea typeface="+mn-ea"/>
        <a:cs typeface="+mn-cs"/>
      </a:defRPr>
    </a:lvl4pPr>
    <a:lvl5pPr marL="3615233" algn="l" defTabSz="1807617" rtl="0" eaLnBrk="1" latinLnBrk="0" hangingPunct="1">
      <a:defRPr kumimoji="1" sz="2373" kern="1200">
        <a:solidFill>
          <a:schemeClr val="tx1"/>
        </a:solidFill>
        <a:latin typeface="+mn-lt"/>
        <a:ea typeface="+mn-ea"/>
        <a:cs typeface="+mn-cs"/>
      </a:defRPr>
    </a:lvl5pPr>
    <a:lvl6pPr marL="4519043" algn="l" defTabSz="1807617" rtl="0" eaLnBrk="1" latinLnBrk="0" hangingPunct="1">
      <a:defRPr kumimoji="1" sz="2373" kern="1200">
        <a:solidFill>
          <a:schemeClr val="tx1"/>
        </a:solidFill>
        <a:latin typeface="+mn-lt"/>
        <a:ea typeface="+mn-ea"/>
        <a:cs typeface="+mn-cs"/>
      </a:defRPr>
    </a:lvl6pPr>
    <a:lvl7pPr marL="5422852" algn="l" defTabSz="1807617" rtl="0" eaLnBrk="1" latinLnBrk="0" hangingPunct="1">
      <a:defRPr kumimoji="1" sz="2373" kern="1200">
        <a:solidFill>
          <a:schemeClr val="tx1"/>
        </a:solidFill>
        <a:latin typeface="+mn-lt"/>
        <a:ea typeface="+mn-ea"/>
        <a:cs typeface="+mn-cs"/>
      </a:defRPr>
    </a:lvl7pPr>
    <a:lvl8pPr marL="6326660" algn="l" defTabSz="1807617" rtl="0" eaLnBrk="1" latinLnBrk="0" hangingPunct="1">
      <a:defRPr kumimoji="1" sz="2373" kern="1200">
        <a:solidFill>
          <a:schemeClr val="tx1"/>
        </a:solidFill>
        <a:latin typeface="+mn-lt"/>
        <a:ea typeface="+mn-ea"/>
        <a:cs typeface="+mn-cs"/>
      </a:defRPr>
    </a:lvl8pPr>
    <a:lvl9pPr marL="7230468" algn="l" defTabSz="1807617" rtl="0" eaLnBrk="1" latinLnBrk="0" hangingPunct="1">
      <a:defRPr kumimoji="1" sz="237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20775" y="1279525"/>
            <a:ext cx="48625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45644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xmlns="" id="{7DECAD8B-15C7-26F3-B1BD-B605882AC299}"/>
              </a:ext>
            </a:extLst>
          </p:cNvPr>
          <p:cNvGrpSpPr/>
          <p:nvPr userDrawn="1"/>
        </p:nvGrpSpPr>
        <p:grpSpPr>
          <a:xfrm>
            <a:off x="3" y="-1563511"/>
            <a:ext cx="21599525" cy="16898763"/>
            <a:chOff x="0" y="-1112101"/>
            <a:chExt cx="7775575" cy="12019814"/>
          </a:xfrm>
        </p:grpSpPr>
        <p:sp>
          <p:nvSpPr>
            <p:cNvPr id="8" name="Rectangle 23">
              <a:extLst>
                <a:ext uri="{FF2B5EF4-FFF2-40B4-BE49-F238E27FC236}">
                  <a16:creationId xmlns:a16="http://schemas.microsoft.com/office/drawing/2014/main" xmlns="" id="{24355B08-1B1A-5C3F-7031-C75341506D8A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3" y="-1112101"/>
              <a:ext cx="6429366" cy="1125215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en-US" altLang="ja-JP" sz="9959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A2</a:t>
              </a:r>
              <a:r>
                <a:rPr lang="ja-JP" altLang="en-US" sz="9959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サイズ</a:t>
              </a:r>
              <a:r>
                <a:rPr lang="en-US" altLang="ja-JP" sz="9959" b="1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(594mm×420mm</a:t>
              </a:r>
              <a:r>
                <a:rPr lang="en-US" altLang="ja-JP" sz="9959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)</a:t>
              </a: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4E7ACE19-CF65-E4F1-C3E8-749A2DCE2E95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xmlns="" id="{1D20878E-1365-982E-42CE-7688B37EB94D}"/>
                  </a:ext>
                </a:extLst>
              </p:cNvPr>
              <p:cNvSpPr/>
              <p:nvPr userDrawn="1"/>
            </p:nvSpPr>
            <p:spPr>
              <a:xfrm>
                <a:off x="38878" y="76817"/>
                <a:ext cx="7697989" cy="10754609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4980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:a16="http://schemas.microsoft.com/office/drawing/2014/main" xmlns="" id="{A5DDE2DA-F087-E39E-39AF-CEE338C3E158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4980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xmlns="" id="{B7DA03B9-2D88-9F89-BBDF-86D93C70BC90}"/>
                  </a:ext>
                </a:extLst>
              </p:cNvPr>
              <p:cNvSpPr/>
              <p:nvPr userDrawn="1"/>
            </p:nvSpPr>
            <p:spPr>
              <a:xfrm>
                <a:off x="77756" y="153636"/>
                <a:ext cx="7620231" cy="10600972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4980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C6669F1B-57A5-4FBC-30CC-10EEC5B2F24D}"/>
              </a:ext>
            </a:extLst>
          </p:cNvPr>
          <p:cNvSpPr txBox="1"/>
          <p:nvPr userDrawn="1"/>
        </p:nvSpPr>
        <p:spPr>
          <a:xfrm>
            <a:off x="22652964" y="1219975"/>
            <a:ext cx="7103136" cy="1488356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55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3550" b="1" dirty="0">
              <a:solidFill>
                <a:srgbClr val="0070C0"/>
              </a:solidFill>
            </a:endParaRPr>
          </a:p>
          <a:p>
            <a:r>
              <a:rPr kumimoji="1" lang="ja-JP" altLang="en-US" sz="2761" b="1" dirty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2761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368CB0E7-6B5A-0031-82FA-6CBBA63569CC}"/>
              </a:ext>
            </a:extLst>
          </p:cNvPr>
          <p:cNvSpPr txBox="1"/>
          <p:nvPr userDrawn="1"/>
        </p:nvSpPr>
        <p:spPr>
          <a:xfrm>
            <a:off x="22652964" y="3172244"/>
            <a:ext cx="7107977" cy="1488356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550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3550" b="1" dirty="0">
              <a:solidFill>
                <a:srgbClr val="00B050"/>
              </a:solidFill>
            </a:endParaRPr>
          </a:p>
          <a:p>
            <a:r>
              <a:rPr kumimoji="1" lang="ja-JP" altLang="en-US" sz="2761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2761" b="1" dirty="0">
              <a:solidFill>
                <a:schemeClr val="tx1"/>
              </a:solidFill>
            </a:endParaRPr>
          </a:p>
          <a:p>
            <a:r>
              <a:rPr kumimoji="1" lang="ja-JP" altLang="en-US" sz="2761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2761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17FB21C3-DCA4-035B-0B45-225126C1B09E}"/>
              </a:ext>
            </a:extLst>
          </p:cNvPr>
          <p:cNvSpPr txBox="1"/>
          <p:nvPr userDrawn="1"/>
        </p:nvSpPr>
        <p:spPr>
          <a:xfrm>
            <a:off x="22652966" y="5083685"/>
            <a:ext cx="7107975" cy="1913216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550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3550" b="1" dirty="0">
              <a:solidFill>
                <a:srgbClr val="FF33CC"/>
              </a:solidFill>
            </a:endParaRPr>
          </a:p>
          <a:p>
            <a:r>
              <a:rPr kumimoji="1" lang="ja-JP" altLang="en-US" sz="2761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2761" b="1" dirty="0">
              <a:solidFill>
                <a:schemeClr val="tx1"/>
              </a:solidFill>
            </a:endParaRPr>
          </a:p>
          <a:p>
            <a:r>
              <a:rPr kumimoji="1" lang="ja-JP" altLang="en-US" sz="2761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2761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0A628F17-59CA-DEDD-C4D7-6F549DA582E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760971" y="7419986"/>
            <a:ext cx="7107979" cy="1624676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3319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3319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2529776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3319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3319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3319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3319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xmlns="" id="{9B05A03E-6F30-976C-06E6-5C4750B9C04F}"/>
              </a:ext>
            </a:extLst>
          </p:cNvPr>
          <p:cNvSpPr/>
          <p:nvPr userDrawn="1"/>
        </p:nvSpPr>
        <p:spPr>
          <a:xfrm>
            <a:off x="22475098" y="9467747"/>
            <a:ext cx="7679724" cy="13669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2761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2761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2761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2761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22872998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9" r:id="rId1"/>
  </p:sldLayoutIdLst>
  <p:hf hdr="0" ftr="0" dt="0"/>
  <p:txStyles>
    <p:titleStyle>
      <a:lvl1pPr algn="l" defTabSz="2044690" rtl="0" eaLnBrk="1" latinLnBrk="0" hangingPunct="1">
        <a:lnSpc>
          <a:spcPct val="90000"/>
        </a:lnSpc>
        <a:spcBef>
          <a:spcPct val="0"/>
        </a:spcBef>
        <a:buNone/>
        <a:defRPr kumimoji="1" sz="983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11172" indent="-511172" algn="l" defTabSz="2044690" rtl="0" eaLnBrk="1" latinLnBrk="0" hangingPunct="1">
        <a:lnSpc>
          <a:spcPct val="90000"/>
        </a:lnSpc>
        <a:spcBef>
          <a:spcPts val="2236"/>
        </a:spcBef>
        <a:buFont typeface="Arial" panose="020B0604020202020204" pitchFamily="34" charset="0"/>
        <a:buChar char="•"/>
        <a:defRPr kumimoji="1" sz="6261" kern="1200">
          <a:solidFill>
            <a:schemeClr val="tx1"/>
          </a:solidFill>
          <a:latin typeface="+mn-lt"/>
          <a:ea typeface="+mn-ea"/>
          <a:cs typeface="+mn-cs"/>
        </a:defRPr>
      </a:lvl1pPr>
      <a:lvl2pPr marL="1533517" indent="-511172" algn="l" defTabSz="2044690" rtl="0" eaLnBrk="1" latinLnBrk="0" hangingPunct="1">
        <a:lnSpc>
          <a:spcPct val="90000"/>
        </a:lnSpc>
        <a:spcBef>
          <a:spcPts val="1118"/>
        </a:spcBef>
        <a:buFont typeface="Arial" panose="020B0604020202020204" pitchFamily="34" charset="0"/>
        <a:buChar char="•"/>
        <a:defRPr kumimoji="1" sz="5367" kern="1200">
          <a:solidFill>
            <a:schemeClr val="tx1"/>
          </a:solidFill>
          <a:latin typeface="+mn-lt"/>
          <a:ea typeface="+mn-ea"/>
          <a:cs typeface="+mn-cs"/>
        </a:defRPr>
      </a:lvl2pPr>
      <a:lvl3pPr marL="2555862" indent="-511172" algn="l" defTabSz="2044690" rtl="0" eaLnBrk="1" latinLnBrk="0" hangingPunct="1">
        <a:lnSpc>
          <a:spcPct val="90000"/>
        </a:lnSpc>
        <a:spcBef>
          <a:spcPts val="1118"/>
        </a:spcBef>
        <a:buFont typeface="Arial" panose="020B0604020202020204" pitchFamily="34" charset="0"/>
        <a:buChar char="•"/>
        <a:defRPr kumimoji="1" sz="4472" kern="1200">
          <a:solidFill>
            <a:schemeClr val="tx1"/>
          </a:solidFill>
          <a:latin typeface="+mn-lt"/>
          <a:ea typeface="+mn-ea"/>
          <a:cs typeface="+mn-cs"/>
        </a:defRPr>
      </a:lvl3pPr>
      <a:lvl4pPr marL="3578207" indent="-511172" algn="l" defTabSz="2044690" rtl="0" eaLnBrk="1" latinLnBrk="0" hangingPunct="1">
        <a:lnSpc>
          <a:spcPct val="90000"/>
        </a:lnSpc>
        <a:spcBef>
          <a:spcPts val="1118"/>
        </a:spcBef>
        <a:buFont typeface="Arial" panose="020B0604020202020204" pitchFamily="34" charset="0"/>
        <a:buChar char="•"/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4pPr>
      <a:lvl5pPr marL="4600552" indent="-511172" algn="l" defTabSz="2044690" rtl="0" eaLnBrk="1" latinLnBrk="0" hangingPunct="1">
        <a:lnSpc>
          <a:spcPct val="90000"/>
        </a:lnSpc>
        <a:spcBef>
          <a:spcPts val="1118"/>
        </a:spcBef>
        <a:buFont typeface="Arial" panose="020B0604020202020204" pitchFamily="34" charset="0"/>
        <a:buChar char="•"/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5pPr>
      <a:lvl6pPr marL="5622897" indent="-511172" algn="l" defTabSz="2044690" rtl="0" eaLnBrk="1" latinLnBrk="0" hangingPunct="1">
        <a:lnSpc>
          <a:spcPct val="90000"/>
        </a:lnSpc>
        <a:spcBef>
          <a:spcPts val="1118"/>
        </a:spcBef>
        <a:buFont typeface="Arial" panose="020B0604020202020204" pitchFamily="34" charset="0"/>
        <a:buChar char="•"/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6pPr>
      <a:lvl7pPr marL="6645242" indent="-511172" algn="l" defTabSz="2044690" rtl="0" eaLnBrk="1" latinLnBrk="0" hangingPunct="1">
        <a:lnSpc>
          <a:spcPct val="90000"/>
        </a:lnSpc>
        <a:spcBef>
          <a:spcPts val="1118"/>
        </a:spcBef>
        <a:buFont typeface="Arial" panose="020B0604020202020204" pitchFamily="34" charset="0"/>
        <a:buChar char="•"/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7pPr>
      <a:lvl8pPr marL="7667587" indent="-511172" algn="l" defTabSz="2044690" rtl="0" eaLnBrk="1" latinLnBrk="0" hangingPunct="1">
        <a:lnSpc>
          <a:spcPct val="90000"/>
        </a:lnSpc>
        <a:spcBef>
          <a:spcPts val="1118"/>
        </a:spcBef>
        <a:buFont typeface="Arial" panose="020B0604020202020204" pitchFamily="34" charset="0"/>
        <a:buChar char="•"/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8pPr>
      <a:lvl9pPr marL="8689932" indent="-511172" algn="l" defTabSz="2044690" rtl="0" eaLnBrk="1" latinLnBrk="0" hangingPunct="1">
        <a:lnSpc>
          <a:spcPct val="90000"/>
        </a:lnSpc>
        <a:spcBef>
          <a:spcPts val="1118"/>
        </a:spcBef>
        <a:buFont typeface="Arial" panose="020B0604020202020204" pitchFamily="34" charset="0"/>
        <a:buChar char="•"/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044690" rtl="0" eaLnBrk="1" latinLnBrk="0" hangingPunct="1"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1pPr>
      <a:lvl2pPr marL="1022345" algn="l" defTabSz="2044690" rtl="0" eaLnBrk="1" latinLnBrk="0" hangingPunct="1"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2pPr>
      <a:lvl3pPr marL="2044690" algn="l" defTabSz="2044690" rtl="0" eaLnBrk="1" latinLnBrk="0" hangingPunct="1"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3pPr>
      <a:lvl4pPr marL="3067035" algn="l" defTabSz="2044690" rtl="0" eaLnBrk="1" latinLnBrk="0" hangingPunct="1"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4pPr>
      <a:lvl5pPr marL="4089380" algn="l" defTabSz="2044690" rtl="0" eaLnBrk="1" latinLnBrk="0" hangingPunct="1"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5pPr>
      <a:lvl6pPr marL="5111725" algn="l" defTabSz="2044690" rtl="0" eaLnBrk="1" latinLnBrk="0" hangingPunct="1"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6pPr>
      <a:lvl7pPr marL="6134070" algn="l" defTabSz="2044690" rtl="0" eaLnBrk="1" latinLnBrk="0" hangingPunct="1"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7pPr>
      <a:lvl8pPr marL="7156414" algn="l" defTabSz="2044690" rtl="0" eaLnBrk="1" latinLnBrk="0" hangingPunct="1"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8pPr>
      <a:lvl9pPr marL="8178759" algn="l" defTabSz="2044690" rtl="0" eaLnBrk="1" latinLnBrk="0" hangingPunct="1">
        <a:defRPr kumimoji="1" sz="402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302" userDrawn="1">
          <p15:clr>
            <a:srgbClr val="F26B43"/>
          </p15:clr>
        </p15:guide>
        <p15:guide id="2" pos="503" userDrawn="1">
          <p15:clr>
            <a:srgbClr val="F26B43"/>
          </p15:clr>
        </p15:guide>
        <p15:guide id="3" orient="horz" pos="9390" userDrawn="1">
          <p15:clr>
            <a:srgbClr val="F26B43"/>
          </p15:clr>
        </p15:guide>
        <p15:guide id="4" pos="13040" userDrawn="1">
          <p15:clr>
            <a:srgbClr val="F26B43"/>
          </p15:clr>
        </p15:guide>
        <p15:guide id="5" orient="horz" pos="143" userDrawn="1">
          <p15:clr>
            <a:srgbClr val="F26B43"/>
          </p15:clr>
        </p15:guide>
        <p15:guide id="6" pos="189" userDrawn="1">
          <p15:clr>
            <a:srgbClr val="F26B43"/>
          </p15:clr>
        </p15:guide>
        <p15:guide id="7" pos="13417" userDrawn="1">
          <p15:clr>
            <a:srgbClr val="F26B43"/>
          </p15:clr>
        </p15:guide>
        <p15:guide id="8" orient="horz" pos="958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2881957" y="6390346"/>
            <a:ext cx="15835621" cy="2554421"/>
          </a:xfrm>
          <a:prstGeom prst="rect">
            <a:avLst/>
          </a:prstGeom>
          <a:noFill/>
        </p:spPr>
        <p:txBody>
          <a:bodyPr wrap="none" lIns="252986" tIns="126494" rIns="252986" bIns="126494">
            <a:spAutoFit/>
          </a:bodyPr>
          <a:lstStyle/>
          <a:p>
            <a:pPr algn="ctr"/>
            <a:r>
              <a:rPr lang="ja-JP" altLang="en-US" sz="14939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2024-05-29T06:00:32Z</dcterms:modified>
</cp:coreProperties>
</file>

<file path=docProps/thumbnail.jpeg>
</file>