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2159952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804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25" d="100"/>
          <a:sy n="25" d="100"/>
        </p:scale>
        <p:origin x="1938" y="336"/>
      </p:cViewPr>
      <p:guideLst>
        <p:guide orient="horz" pos="6804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5688" y="1279525"/>
            <a:ext cx="24526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1pPr>
    <a:lvl2pPr marL="903808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2pPr>
    <a:lvl3pPr marL="1807617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3pPr>
    <a:lvl4pPr marL="2711425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4pPr>
    <a:lvl5pPr marL="3615233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5pPr>
    <a:lvl6pPr marL="4519043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6pPr>
    <a:lvl7pPr marL="5422852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7pPr>
    <a:lvl8pPr marL="6326660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8pPr>
    <a:lvl9pPr marL="7230468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5688" y="1279525"/>
            <a:ext cx="24526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C57AD531-90C6-9C41-2B8B-7B8607D7F095}"/>
              </a:ext>
            </a:extLst>
          </p:cNvPr>
          <p:cNvGrpSpPr/>
          <p:nvPr userDrawn="1"/>
        </p:nvGrpSpPr>
        <p:grpSpPr>
          <a:xfrm>
            <a:off x="2" y="-1659085"/>
            <a:ext cx="15335250" cy="23258611"/>
            <a:chOff x="0" y="-837835"/>
            <a:chExt cx="7775575" cy="11745548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E4AEBADC-1FF5-8BE0-5628-C611C0A0E79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837835"/>
              <a:ext cx="6429366" cy="576686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71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A2</a:t>
              </a:r>
              <a:r>
                <a:rPr lang="ja-JP" altLang="en-US" sz="71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7100" b="1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(594mm×420mm</a:t>
              </a:r>
              <a:r>
                <a:rPr lang="en-US" altLang="ja-JP" sz="71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D19F0F02-CB6E-8B7F-0603-9B445FE92E4A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9F852B78-8DA7-220B-906D-EBCCB774FFA3}"/>
                  </a:ext>
                </a:extLst>
              </p:cNvPr>
              <p:cNvSpPr/>
              <p:nvPr userDrawn="1"/>
            </p:nvSpPr>
            <p:spPr>
              <a:xfrm>
                <a:off x="54759" y="54539"/>
                <a:ext cx="7666435" cy="10798873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985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E83DDD3F-73CE-BB65-35C0-B837DB97CF39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985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72EBE09C-6D03-6285-F08A-C92098646DE2}"/>
                  </a:ext>
                </a:extLst>
              </p:cNvPr>
              <p:cNvSpPr/>
              <p:nvPr userDrawn="1"/>
            </p:nvSpPr>
            <p:spPr>
              <a:xfrm>
                <a:off x="109519" y="109079"/>
                <a:ext cx="7556914" cy="10689794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985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CB2BB92B-98D9-3313-0D1A-06E0A29F6FE5}"/>
              </a:ext>
            </a:extLst>
          </p:cNvPr>
          <p:cNvSpPr txBox="1"/>
          <p:nvPr userDrawn="1"/>
        </p:nvSpPr>
        <p:spPr>
          <a:xfrm>
            <a:off x="15897496" y="369869"/>
            <a:ext cx="8090723" cy="27630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3945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3945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3945" b="1" dirty="0">
              <a:solidFill>
                <a:srgbClr val="0070C0"/>
              </a:solidFill>
            </a:endParaRPr>
          </a:p>
          <a:p>
            <a:r>
              <a:rPr kumimoji="1" lang="ja-JP" altLang="en-US" sz="3155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3155" b="1" dirty="0">
              <a:solidFill>
                <a:schemeClr val="tx1"/>
              </a:solidFill>
            </a:endParaRPr>
          </a:p>
          <a:p>
            <a:endParaRPr kumimoji="1" lang="ja-JP" altLang="en-US" sz="3155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BF5C3969-9306-6E9E-C65D-F762457CD634}"/>
              </a:ext>
            </a:extLst>
          </p:cNvPr>
          <p:cNvSpPr txBox="1"/>
          <p:nvPr userDrawn="1"/>
        </p:nvSpPr>
        <p:spPr>
          <a:xfrm>
            <a:off x="15891979" y="3447967"/>
            <a:ext cx="8096238" cy="282385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3945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3945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3945" b="1" dirty="0">
              <a:solidFill>
                <a:srgbClr val="00B050"/>
              </a:solidFill>
            </a:endParaRPr>
          </a:p>
          <a:p>
            <a:r>
              <a:rPr kumimoji="1" lang="ja-JP" altLang="en-US" sz="3155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3155" b="1" dirty="0">
              <a:solidFill>
                <a:schemeClr val="tx1"/>
              </a:solidFill>
            </a:endParaRPr>
          </a:p>
          <a:p>
            <a:r>
              <a:rPr kumimoji="1" lang="ja-JP" altLang="en-US" sz="3155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3155" b="1" dirty="0">
              <a:solidFill>
                <a:schemeClr val="tx1"/>
              </a:solidFill>
            </a:endParaRPr>
          </a:p>
          <a:p>
            <a:endParaRPr kumimoji="1" lang="ja-JP" altLang="en-US" sz="355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18D1B4B6-D106-3D40-B319-9B7D81D9CCFA}"/>
              </a:ext>
            </a:extLst>
          </p:cNvPr>
          <p:cNvSpPr txBox="1"/>
          <p:nvPr userDrawn="1"/>
        </p:nvSpPr>
        <p:spPr>
          <a:xfrm>
            <a:off x="15891980" y="6587014"/>
            <a:ext cx="8096235" cy="3248582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3945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3945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3945" b="1" dirty="0">
              <a:solidFill>
                <a:srgbClr val="FF33CC"/>
              </a:solidFill>
            </a:endParaRPr>
          </a:p>
          <a:p>
            <a:r>
              <a:rPr kumimoji="1" lang="ja-JP" altLang="en-US" sz="3155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3155" b="1" dirty="0">
              <a:solidFill>
                <a:schemeClr val="tx1"/>
              </a:solidFill>
            </a:endParaRPr>
          </a:p>
          <a:p>
            <a:r>
              <a:rPr kumimoji="1" lang="ja-JP" altLang="en-US" sz="3155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3155" b="1" dirty="0">
              <a:solidFill>
                <a:srgbClr val="FF0000"/>
              </a:solidFill>
            </a:endParaRPr>
          </a:p>
          <a:p>
            <a:endParaRPr kumimoji="1" lang="ja-JP" altLang="en-US" sz="3155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A0748759-725A-14D0-8F53-6656A13DB19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91976" y="10237757"/>
            <a:ext cx="8096240" cy="11254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66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2366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8033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36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236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236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236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22301F26-BE1A-4F92-ED86-3EC7FFD994E1}"/>
              </a:ext>
            </a:extLst>
          </p:cNvPr>
          <p:cNvSpPr/>
          <p:nvPr userDrawn="1"/>
        </p:nvSpPr>
        <p:spPr>
          <a:xfrm>
            <a:off x="15891976" y="11807564"/>
            <a:ext cx="8096238" cy="154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3155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3155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3155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3155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58001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kumimoji="1"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kumimoji="1"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kumimoji="1"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2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13226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201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134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022490" y="9889253"/>
            <a:ext cx="11290274" cy="1821013"/>
          </a:xfrm>
          <a:prstGeom prst="rect">
            <a:avLst/>
          </a:prstGeom>
          <a:noFill/>
        </p:spPr>
        <p:txBody>
          <a:bodyPr wrap="none" lIns="180342" tIns="90171" rIns="180342" bIns="90171">
            <a:spAutoFit/>
          </a:bodyPr>
          <a:lstStyle/>
          <a:p>
            <a:pPr algn="ctr"/>
            <a:r>
              <a:rPr lang="ja-JP" altLang="en-US" sz="1065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2024-05-29T06:00:07Z</dcterms:modified>
</cp:coreProperties>
</file>