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8" d="100"/>
          <a:sy n="58" d="100"/>
        </p:scale>
        <p:origin x="1116" y="144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478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617948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81028" y="4944968"/>
            <a:ext cx="462346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0697" y="6882528"/>
            <a:ext cx="4623463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76211" y="8790645"/>
            <a:ext cx="462346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699" y="424142"/>
            <a:ext cx="4499459" cy="137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グループ化 38"/>
          <p:cNvGrpSpPr/>
          <p:nvPr userDrawn="1"/>
        </p:nvGrpSpPr>
        <p:grpSpPr>
          <a:xfrm>
            <a:off x="0" y="-1099638"/>
            <a:ext cx="15335250" cy="12007353"/>
            <a:chOff x="0" y="-1099638"/>
            <a:chExt cx="15335250" cy="12007353"/>
          </a:xfrm>
        </p:grpSpPr>
        <p:sp>
          <p:nvSpPr>
            <p:cNvPr id="12" name="テキスト ボックス 11"/>
            <p:cNvSpPr txBox="1"/>
            <p:nvPr userDrawn="1"/>
          </p:nvSpPr>
          <p:spPr>
            <a:xfrm>
              <a:off x="8709655" y="9820428"/>
              <a:ext cx="1856924" cy="481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528" dirty="0" smtClean="0">
                  <a:solidFill>
                    <a:schemeClr val="accent3">
                      <a:lumMod val="75000"/>
                    </a:schemeClr>
                  </a:solidFill>
                </a:rPr>
                <a:t>106mm</a:t>
              </a:r>
              <a:endParaRPr kumimoji="1" lang="ja-JP" altLang="en-US" sz="2528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3" name="グループ化 12"/>
            <p:cNvGrpSpPr/>
            <p:nvPr userDrawn="1"/>
          </p:nvGrpSpPr>
          <p:grpSpPr>
            <a:xfrm>
              <a:off x="0" y="-1099638"/>
              <a:ext cx="15335250" cy="12007353"/>
              <a:chOff x="0" y="-783878"/>
              <a:chExt cx="10907713" cy="8559454"/>
            </a:xfrm>
          </p:grpSpPr>
          <p:grpSp>
            <p:nvGrpSpPr>
              <p:cNvPr id="14" name="グループ化 13"/>
              <p:cNvGrpSpPr/>
              <p:nvPr userDrawn="1"/>
            </p:nvGrpSpPr>
            <p:grpSpPr>
              <a:xfrm>
                <a:off x="0" y="-783878"/>
                <a:ext cx="10907713" cy="8559454"/>
                <a:chOff x="0" y="-783878"/>
                <a:chExt cx="10907713" cy="8559454"/>
              </a:xfrm>
            </p:grpSpPr>
            <p:grpSp>
              <p:nvGrpSpPr>
                <p:cNvPr id="16" name="グループ化 15"/>
                <p:cNvGrpSpPr/>
                <p:nvPr userDrawn="1"/>
              </p:nvGrpSpPr>
              <p:grpSpPr>
                <a:xfrm>
                  <a:off x="0" y="-783878"/>
                  <a:ext cx="10907713" cy="8559454"/>
                  <a:chOff x="0" y="-783878"/>
                  <a:chExt cx="10907713" cy="8559454"/>
                </a:xfrm>
              </p:grpSpPr>
              <p:grpSp>
                <p:nvGrpSpPr>
                  <p:cNvPr id="18" name="グループ化 17"/>
                  <p:cNvGrpSpPr/>
                  <p:nvPr userDrawn="1"/>
                </p:nvGrpSpPr>
                <p:grpSpPr>
                  <a:xfrm>
                    <a:off x="0" y="-783878"/>
                    <a:ext cx="10907713" cy="8559454"/>
                    <a:chOff x="-28065" y="-783878"/>
                    <a:chExt cx="10907713" cy="8559454"/>
                  </a:xfrm>
                </p:grpSpPr>
                <p:grpSp>
                  <p:nvGrpSpPr>
                    <p:cNvPr id="20" name="グループ化 19">
                      <a:extLst>
                        <a:ext uri="{FF2B5EF4-FFF2-40B4-BE49-F238E27FC236}">
                          <a16:creationId xmlns="" xmlns:a16="http://schemas.microsoft.com/office/drawing/2014/main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783878"/>
                      <a:ext cx="10907713" cy="8559454"/>
                      <a:chOff x="0" y="-1099637"/>
                      <a:chExt cx="7775575" cy="12007351"/>
                    </a:xfrm>
                  </p:grpSpPr>
                  <p:sp>
                    <p:nvSpPr>
                      <p:cNvPr id="34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099637"/>
                        <a:ext cx="7107899" cy="83905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A3</a:t>
                        </a: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表面</a:t>
                        </a:r>
                        <a:endParaRPr lang="en-US" altLang="ja-JP" sz="2566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(297mm×106mm)</a:t>
                        </a:r>
                        <a:endParaRPr lang="en-US" altLang="ja-JP" sz="2566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35" name="グループ化 34">
                        <a:extLst>
                          <a:ext uri="{FF2B5EF4-FFF2-40B4-BE49-F238E27FC236}">
                            <a16:creationId xmlns="" xmlns:a16="http://schemas.microsoft.com/office/drawing/2014/main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1"/>
                        <a:ext cx="7775575" cy="10907713"/>
                        <a:chOff x="0" y="1"/>
                        <a:chExt cx="7775575" cy="10907713"/>
                      </a:xfrm>
                    </p:grpSpPr>
                    <p:sp>
                      <p:nvSpPr>
                        <p:cNvPr id="36" name="正方形/長方形 35">
                          <a:extLst>
                            <a:ext uri="{FF2B5EF4-FFF2-40B4-BE49-F238E27FC236}">
                              <a16:creationId xmlns="" xmlns:a16="http://schemas.microsoft.com/office/drawing/2014/main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4760" y="108001"/>
                          <a:ext cx="7666435" cy="1069199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37" name="正方形/長方形 36">
                          <a:extLst>
                            <a:ext uri="{FF2B5EF4-FFF2-40B4-BE49-F238E27FC236}">
                              <a16:creationId xmlns="" xmlns:a16="http://schemas.microsoft.com/office/drawing/2014/main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1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38" name="正方形/長方形 37">
                          <a:extLst>
                            <a:ext uri="{FF2B5EF4-FFF2-40B4-BE49-F238E27FC236}">
                              <a16:creationId xmlns="" xmlns:a16="http://schemas.microsoft.com/office/drawing/2014/main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09519" y="216000"/>
                          <a:ext cx="7556914" cy="1047599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</p:grpSp>
                </p:grpSp>
                <p:grpSp>
                  <p:nvGrpSpPr>
                    <p:cNvPr id="21" name="グループ化 20"/>
                    <p:cNvGrpSpPr/>
                    <p:nvPr userDrawn="1"/>
                  </p:nvGrpSpPr>
                  <p:grpSpPr>
                    <a:xfrm>
                      <a:off x="48754" y="76987"/>
                      <a:ext cx="10754608" cy="7621804"/>
                      <a:chOff x="48754" y="76987"/>
                      <a:chExt cx="10754608" cy="7621804"/>
                    </a:xfrm>
                  </p:grpSpPr>
                  <p:grpSp>
                    <p:nvGrpSpPr>
                      <p:cNvPr id="22" name="グループ化 21"/>
                      <p:cNvGrpSpPr/>
                      <p:nvPr userDrawn="1"/>
                    </p:nvGrpSpPr>
                    <p:grpSpPr>
                      <a:xfrm>
                        <a:off x="48754" y="6968112"/>
                        <a:ext cx="10754608" cy="573218"/>
                        <a:chOff x="48754" y="6968112"/>
                        <a:chExt cx="10754608" cy="573218"/>
                      </a:xfrm>
                    </p:grpSpPr>
                    <p:cxnSp>
                      <p:nvCxnSpPr>
                        <p:cNvPr id="25" name="直線矢印コネクタ 24"/>
                        <p:cNvCxnSpPr/>
                        <p:nvPr userDrawn="1"/>
                      </p:nvCxnSpPr>
                      <p:spPr>
                        <a:xfrm>
                          <a:off x="48754" y="7340531"/>
                          <a:ext cx="26630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6" name="テキスト ボックス 25"/>
                        <p:cNvSpPr txBox="1"/>
                        <p:nvPr userDrawn="1"/>
                      </p:nvSpPr>
                      <p:spPr>
                        <a:xfrm>
                          <a:off x="875700" y="6976114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104mm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7" name="直線矢印コネクタ 26"/>
                        <p:cNvCxnSpPr/>
                        <p:nvPr userDrawn="1"/>
                      </p:nvCxnSpPr>
                      <p:spPr>
                        <a:xfrm>
                          <a:off x="5425935" y="7340234"/>
                          <a:ext cx="2714258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8" name="テキスト ボックス 27"/>
                        <p:cNvSpPr txBox="1"/>
                        <p:nvPr userDrawn="1"/>
                      </p:nvSpPr>
                      <p:spPr>
                        <a:xfrm>
                          <a:off x="3316541" y="6968112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106mm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9" name="直線矢印コネクタ 28"/>
                        <p:cNvCxnSpPr/>
                        <p:nvPr userDrawn="1"/>
                      </p:nvCxnSpPr>
                      <p:spPr>
                        <a:xfrm>
                          <a:off x="8140316" y="7336824"/>
                          <a:ext cx="26630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0" name="テキスト ボックス 29"/>
                        <p:cNvSpPr txBox="1"/>
                        <p:nvPr userDrawn="1"/>
                      </p:nvSpPr>
                      <p:spPr>
                        <a:xfrm>
                          <a:off x="8834505" y="6976114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104mm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6078482" y="7321076"/>
                          <a:ext cx="1320800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3304910" y="7321400"/>
                          <a:ext cx="1320800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テキスト ボックス 32"/>
                        <p:cNvSpPr txBox="1"/>
                        <p:nvPr userDrawn="1"/>
                      </p:nvSpPr>
                      <p:spPr>
                        <a:xfrm>
                          <a:off x="616599" y="7332901"/>
                          <a:ext cx="1777638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23" name="直線コネクタ 22"/>
                      <p:cNvCxnSpPr/>
                      <p:nvPr userDrawn="1"/>
                    </p:nvCxnSpPr>
                    <p:spPr>
                      <a:xfrm>
                        <a:off x="2711800" y="76987"/>
                        <a:ext cx="0" cy="7621804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直線コネクタ 23"/>
                      <p:cNvCxnSpPr/>
                      <p:nvPr userDrawn="1"/>
                    </p:nvCxnSpPr>
                    <p:spPr>
                      <a:xfrm>
                        <a:off x="5425935" y="76987"/>
                        <a:ext cx="0" cy="7621803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9" name="直線コネクタ 18"/>
                  <p:cNvCxnSpPr/>
                  <p:nvPr userDrawn="1"/>
                </p:nvCxnSpPr>
                <p:spPr>
                  <a:xfrm>
                    <a:off x="8168382" y="76988"/>
                    <a:ext cx="0" cy="762180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テキスト ボックス 16"/>
                <p:cNvSpPr txBox="1"/>
                <p:nvPr userDrawn="1"/>
              </p:nvSpPr>
              <p:spPr>
                <a:xfrm>
                  <a:off x="8606181" y="7313822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5" name="直線矢印コネクタ 14"/>
              <p:cNvCxnSpPr/>
              <p:nvPr userDrawn="1"/>
            </p:nvCxnSpPr>
            <p:spPr>
              <a:xfrm>
                <a:off x="2739865" y="7338656"/>
                <a:ext cx="2714259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8705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2024-05-17T07:55:30Z</dcterms:modified>
</cp:coreProperties>
</file>