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29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5335250" cy="10907713"/>
  <p:notesSz cx="7104063" cy="10234613"/>
  <p:defaultTextStyle>
    <a:defPPr>
      <a:defRPr lang="ja-JP"/>
    </a:defPPr>
    <a:lvl1pPr marL="0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1pPr>
    <a:lvl2pPr marL="642183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2pPr>
    <a:lvl3pPr marL="1284366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3pPr>
    <a:lvl4pPr marL="1926549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4pPr>
    <a:lvl5pPr marL="2568732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5pPr>
    <a:lvl6pPr marL="3210916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6pPr>
    <a:lvl7pPr marL="3853099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7pPr>
    <a:lvl8pPr marL="4495282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8pPr>
    <a:lvl9pPr marL="5137465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436" userDrawn="1">
          <p15:clr>
            <a:srgbClr val="A4A3A4"/>
          </p15:clr>
        </p15:guide>
        <p15:guide id="2" pos="483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09" autoAdjust="0"/>
    <p:restoredTop sz="94660"/>
  </p:normalViewPr>
  <p:slideViewPr>
    <p:cSldViewPr snapToGrid="0">
      <p:cViewPr varScale="1">
        <p:scale>
          <a:sx n="58" d="100"/>
          <a:sy n="58" d="100"/>
        </p:scale>
        <p:origin x="1116" y="150"/>
      </p:cViewPr>
      <p:guideLst>
        <p:guide orient="horz" pos="3436"/>
        <p:guide pos="483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25538" y="1279525"/>
            <a:ext cx="4852987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1pPr>
    <a:lvl2pPr marL="642183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2pPr>
    <a:lvl3pPr marL="1284366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3pPr>
    <a:lvl4pPr marL="1926549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4pPr>
    <a:lvl5pPr marL="2568732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5pPr>
    <a:lvl6pPr marL="3210916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6pPr>
    <a:lvl7pPr marL="3853099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7pPr>
    <a:lvl8pPr marL="4495282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8pPr>
    <a:lvl9pPr marL="5137465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25538" y="1279525"/>
            <a:ext cx="4852987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84789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 userDrawn="1"/>
        </p:nvSpPr>
        <p:spPr>
          <a:xfrm>
            <a:off x="15776211" y="3226043"/>
            <a:ext cx="4617948" cy="882293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70C0"/>
                </a:solidFill>
                <a:latin typeface="+mn-ea"/>
                <a:ea typeface="+mn-ea"/>
              </a:rPr>
              <a:t>一番内側の青線</a:t>
            </a:r>
            <a:endParaRPr kumimoji="1" lang="en-US" altLang="ja-JP" sz="1426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切れてはいけない文字や絵柄は、この線より内側に入れてください。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15781028" y="4944968"/>
            <a:ext cx="4623465" cy="123341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B050"/>
                </a:solidFill>
                <a:latin typeface="+mn-ea"/>
                <a:ea typeface="+mn-ea"/>
              </a:rPr>
              <a:t>真ん中の緑線</a:t>
            </a:r>
            <a:endParaRPr kumimoji="1" lang="en-US" altLang="ja-JP" sz="1426" b="1" dirty="0" smtClean="0">
              <a:solidFill>
                <a:srgbClr val="00B050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仕上がりサイズ</a:t>
            </a:r>
            <a:r>
              <a:rPr kumimoji="1" lang="en-US" altLang="ja-JP" sz="1141" b="1" dirty="0" smtClean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折りの範囲です。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この線で断裁・折り加工されますので、文字や絵柄の配置にはご注意ください。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en-US" altLang="ja-JP" sz="1141" b="1" dirty="0" smtClean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15770697" y="6882528"/>
            <a:ext cx="4623463" cy="1057854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FF33CC"/>
                </a:solidFill>
                <a:latin typeface="+mn-ea"/>
                <a:ea typeface="+mn-ea"/>
              </a:rPr>
              <a:t>一番外側のピンク線</a:t>
            </a:r>
            <a:endParaRPr kumimoji="1" lang="en-US" altLang="ja-JP" sz="1426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フチ無し印刷をご希望の場合、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画像や背景色をこの線まで伸ばして配置してください。</a:t>
            </a:r>
            <a:endParaRPr kumimoji="1" lang="en-US" altLang="ja-JP" sz="1141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10" name="正方形/長方形 3"/>
          <p:cNvSpPr>
            <a:spLocks noChangeArrowheads="1"/>
          </p:cNvSpPr>
          <p:nvPr userDrawn="1"/>
        </p:nvSpPr>
        <p:spPr bwMode="auto">
          <a:xfrm>
            <a:off x="15776211" y="8790645"/>
            <a:ext cx="4623465" cy="153619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200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1200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55" b="1" dirty="0" smtClean="0">
                <a:latin typeface="+mn-ea"/>
                <a:ea typeface="+mn-ea"/>
              </a:rPr>
              <a:t>・</a:t>
            </a:r>
            <a:r>
              <a:rPr lang="en-US" altLang="ja-JP" sz="1400" b="1" dirty="0" smtClean="0">
                <a:latin typeface="+mn-ea"/>
                <a:ea typeface="+mn-ea"/>
              </a:rPr>
              <a:t>PDF</a:t>
            </a:r>
            <a:r>
              <a:rPr lang="ja-JP" altLang="en-US" sz="1400" b="1" dirty="0" smtClean="0">
                <a:latin typeface="+mn-ea"/>
                <a:ea typeface="+mn-ea"/>
              </a:rPr>
              <a:t>形式での入稿をお願いします。</a:t>
            </a:r>
            <a:endParaRPr lang="en-US" altLang="ja-JP" sz="1400" b="1" dirty="0" smtClean="0"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40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ja-JP" sz="855" b="1" dirty="0">
              <a:latin typeface="+mn-ea"/>
              <a:ea typeface="+mn-ea"/>
            </a:endParaRPr>
          </a:p>
        </p:txBody>
      </p:sp>
      <p:pic>
        <p:nvPicPr>
          <p:cNvPr id="11" name="Picture 2" descr="商品概要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4699" y="424142"/>
            <a:ext cx="4499459" cy="1372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9" name="グループ化 38"/>
          <p:cNvGrpSpPr/>
          <p:nvPr userDrawn="1"/>
        </p:nvGrpSpPr>
        <p:grpSpPr>
          <a:xfrm>
            <a:off x="0" y="-1099638"/>
            <a:ext cx="15335250" cy="12007353"/>
            <a:chOff x="0" y="-1099638"/>
            <a:chExt cx="15335250" cy="12007353"/>
          </a:xfrm>
        </p:grpSpPr>
        <p:sp>
          <p:nvSpPr>
            <p:cNvPr id="12" name="テキスト ボックス 11"/>
            <p:cNvSpPr txBox="1"/>
            <p:nvPr userDrawn="1"/>
          </p:nvSpPr>
          <p:spPr>
            <a:xfrm>
              <a:off x="8662648" y="9774991"/>
              <a:ext cx="1856924" cy="481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528" dirty="0" smtClean="0">
                  <a:solidFill>
                    <a:schemeClr val="accent3">
                      <a:lumMod val="75000"/>
                    </a:schemeClr>
                  </a:solidFill>
                </a:rPr>
                <a:t>106mm</a:t>
              </a:r>
              <a:endParaRPr kumimoji="1" lang="ja-JP" altLang="en-US" sz="2528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grpSp>
          <p:nvGrpSpPr>
            <p:cNvPr id="13" name="グループ化 12"/>
            <p:cNvGrpSpPr/>
            <p:nvPr userDrawn="1"/>
          </p:nvGrpSpPr>
          <p:grpSpPr>
            <a:xfrm>
              <a:off x="0" y="-1099638"/>
              <a:ext cx="15335250" cy="12007353"/>
              <a:chOff x="0" y="-783878"/>
              <a:chExt cx="10907713" cy="8559454"/>
            </a:xfrm>
          </p:grpSpPr>
          <p:grpSp>
            <p:nvGrpSpPr>
              <p:cNvPr id="14" name="グループ化 13"/>
              <p:cNvGrpSpPr/>
              <p:nvPr userDrawn="1"/>
            </p:nvGrpSpPr>
            <p:grpSpPr>
              <a:xfrm>
                <a:off x="0" y="-783878"/>
                <a:ext cx="10907713" cy="8559454"/>
                <a:chOff x="0" y="-783878"/>
                <a:chExt cx="10907713" cy="8559454"/>
              </a:xfrm>
            </p:grpSpPr>
            <p:grpSp>
              <p:nvGrpSpPr>
                <p:cNvPr id="16" name="グループ化 15"/>
                <p:cNvGrpSpPr/>
                <p:nvPr userDrawn="1"/>
              </p:nvGrpSpPr>
              <p:grpSpPr>
                <a:xfrm>
                  <a:off x="0" y="-783878"/>
                  <a:ext cx="10907713" cy="8559454"/>
                  <a:chOff x="0" y="-783878"/>
                  <a:chExt cx="10907713" cy="8559454"/>
                </a:xfrm>
              </p:grpSpPr>
              <p:grpSp>
                <p:nvGrpSpPr>
                  <p:cNvPr id="18" name="グループ化 17"/>
                  <p:cNvGrpSpPr/>
                  <p:nvPr userDrawn="1"/>
                </p:nvGrpSpPr>
                <p:grpSpPr>
                  <a:xfrm>
                    <a:off x="0" y="-783878"/>
                    <a:ext cx="10907713" cy="8559454"/>
                    <a:chOff x="-28065" y="-783878"/>
                    <a:chExt cx="10907713" cy="8559454"/>
                  </a:xfrm>
                </p:grpSpPr>
                <p:grpSp>
                  <p:nvGrpSpPr>
                    <p:cNvPr id="20" name="グループ化 19">
                      <a:extLst>
                        <a:ext uri="{FF2B5EF4-FFF2-40B4-BE49-F238E27FC236}">
                          <a16:creationId xmlns="" xmlns:a16="http://schemas.microsoft.com/office/drawing/2014/main" id="{DB306C35-AFF2-401E-BF39-461615721C56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-28065" y="-783878"/>
                      <a:ext cx="10907713" cy="8559454"/>
                      <a:chOff x="0" y="-1099637"/>
                      <a:chExt cx="7775575" cy="12007351"/>
                    </a:xfrm>
                  </p:grpSpPr>
                  <p:sp>
                    <p:nvSpPr>
                      <p:cNvPr id="34" name="Rectangle 23"/>
                      <p:cNvSpPr>
                        <a:spLocks noChangeArrowheads="1"/>
                      </p:cNvSpPr>
                      <p:nvPr userDrawn="1"/>
                    </p:nvSpPr>
                    <p:spPr bwMode="auto">
                      <a:xfrm>
                        <a:off x="288006" y="-1099637"/>
                        <a:ext cx="7107899" cy="83905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</a:ln>
                    </p:spPr>
                    <p:style>
                      <a:lnRef idx="2">
                        <a:schemeClr val="accent5">
                          <a:shade val="50000"/>
                        </a:schemeClr>
                      </a:lnRef>
                      <a:fillRef idx="1">
                        <a:schemeClr val="accent5"/>
                      </a:fillRef>
                      <a:effectRef idx="0">
                        <a:schemeClr val="accent5"/>
                      </a:effectRef>
                      <a:fontRef idx="minor">
                        <a:schemeClr val="lt1"/>
                      </a:fontRef>
                    </p:style>
                    <p:txBody>
                      <a:bodyPr wrap="square" lIns="48874" tIns="24437" rIns="48874" bIns="24437" anchor="ctr">
                        <a:spAutoFit/>
                      </a:bodyPr>
                      <a:lstStyle>
                        <a:lvl1pPr defTabSz="684213"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1pPr>
                        <a:lvl2pPr marL="742950" indent="-285750" defTabSz="684213"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2pPr>
                        <a:lvl3pPr marL="1143000" indent="-228600" defTabSz="684213"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3pPr>
                        <a:lvl4pPr marL="1600200" indent="-228600" defTabSz="684213"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4pPr>
                        <a:lvl5pPr marL="2057400" indent="-228600" defTabSz="684213"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5pPr>
                        <a:lvl6pPr marL="2514600" indent="-228600" defTabSz="684213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6pPr>
                        <a:lvl7pPr marL="2971800" indent="-228600" defTabSz="684213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7pPr>
                        <a:lvl8pPr marL="3429000" indent="-228600" defTabSz="684213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8pPr>
                        <a:lvl9pPr marL="3886200" indent="-228600" defTabSz="684213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9pPr>
                      </a:lstStyle>
                      <a:p>
                        <a:pPr algn="ctr">
                          <a:defRPr/>
                        </a:pPr>
                        <a:r>
                          <a:rPr lang="en-US" altLang="ja-JP" sz="2566" b="1" dirty="0" smtClean="0">
                            <a:solidFill>
                              <a:schemeClr val="tx1"/>
                            </a:solidFill>
                            <a:latin typeface="ＭＳ ゴシック" pitchFamily="49" charset="-128"/>
                            <a:ea typeface="ＭＳ ゴシック" pitchFamily="49" charset="-128"/>
                          </a:rPr>
                          <a:t>A3</a:t>
                        </a:r>
                        <a:r>
                          <a:rPr lang="ja-JP" altLang="en-US" sz="2566" b="1" dirty="0" smtClean="0">
                            <a:solidFill>
                              <a:schemeClr val="tx1"/>
                            </a:solidFill>
                            <a:latin typeface="ＭＳ ゴシック" pitchFamily="49" charset="-128"/>
                            <a:ea typeface="ＭＳ ゴシック" pitchFamily="49" charset="-128"/>
                          </a:rPr>
                          <a:t>両観音折り　中面</a:t>
                        </a:r>
                        <a:endParaRPr lang="en-US" altLang="ja-JP" sz="2566" b="1" dirty="0" smtClean="0">
                          <a:solidFill>
                            <a:schemeClr val="tx1"/>
                          </a:solidFill>
                          <a:latin typeface="ＭＳ ゴシック" pitchFamily="49" charset="-128"/>
                          <a:ea typeface="ＭＳ ゴシック" pitchFamily="49" charset="-128"/>
                        </a:endParaRPr>
                      </a:p>
                      <a:p>
                        <a:pPr algn="ctr">
                          <a:defRPr/>
                        </a:pPr>
                        <a:r>
                          <a:rPr lang="ja-JP" altLang="en-US" sz="2566" b="1" dirty="0" smtClean="0">
                            <a:solidFill>
                              <a:schemeClr val="tx1"/>
                            </a:solidFill>
                            <a:latin typeface="ＭＳ ゴシック" pitchFamily="49" charset="-128"/>
                            <a:ea typeface="ＭＳ ゴシック" pitchFamily="49" charset="-128"/>
                          </a:rPr>
                          <a:t>仕上がりサイズ</a:t>
                        </a:r>
                        <a:r>
                          <a:rPr lang="en-US" altLang="ja-JP" sz="2566" b="1" dirty="0" smtClean="0">
                            <a:solidFill>
                              <a:schemeClr val="tx1"/>
                            </a:solidFill>
                            <a:latin typeface="ＭＳ ゴシック" pitchFamily="49" charset="-128"/>
                            <a:ea typeface="ＭＳ ゴシック" pitchFamily="49" charset="-128"/>
                          </a:rPr>
                          <a:t>(297mm×106mm)</a:t>
                        </a:r>
                        <a:endParaRPr lang="en-US" altLang="ja-JP" sz="2566" b="1" dirty="0">
                          <a:solidFill>
                            <a:schemeClr val="tx1"/>
                          </a:solidFill>
                          <a:latin typeface="ＭＳ ゴシック" pitchFamily="49" charset="-128"/>
                          <a:ea typeface="ＭＳ ゴシック" pitchFamily="49" charset="-128"/>
                        </a:endParaRPr>
                      </a:p>
                    </p:txBody>
                  </p:sp>
                  <p:grpSp>
                    <p:nvGrpSpPr>
                      <p:cNvPr id="35" name="グループ化 34">
                        <a:extLst>
                          <a:ext uri="{FF2B5EF4-FFF2-40B4-BE49-F238E27FC236}">
                            <a16:creationId xmlns="" xmlns:a16="http://schemas.microsoft.com/office/drawing/2014/main" id="{B32AE353-29C4-4B0A-B3C8-4EF5E84790D9}"/>
                          </a:ext>
                        </a:extLst>
                      </p:cNvPr>
                      <p:cNvGrpSpPr/>
                      <p:nvPr userDrawn="1"/>
                    </p:nvGrpSpPr>
                    <p:grpSpPr>
                      <a:xfrm>
                        <a:off x="0" y="1"/>
                        <a:ext cx="7775575" cy="10907713"/>
                        <a:chOff x="0" y="1"/>
                        <a:chExt cx="7775575" cy="10907713"/>
                      </a:xfrm>
                    </p:grpSpPr>
                    <p:sp>
                      <p:nvSpPr>
                        <p:cNvPr id="36" name="正方形/長方形 35">
                          <a:extLst>
                            <a:ext uri="{FF2B5EF4-FFF2-40B4-BE49-F238E27FC236}">
                              <a16:creationId xmlns="" xmlns:a16="http://schemas.microsoft.com/office/drawing/2014/main" id="{729DB529-E221-42B0-AA89-699F4A966F06}"/>
                            </a:ext>
                          </a:extLst>
                        </p:cNvPr>
                        <p:cNvSpPr/>
                        <p:nvPr userDrawn="1"/>
                      </p:nvSpPr>
                      <p:spPr>
                        <a:xfrm>
                          <a:off x="54760" y="108001"/>
                          <a:ext cx="7666435" cy="10691998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00B050"/>
                          </a:solidFill>
                          <a:prstDash val="solid"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 sz="1283"/>
                        </a:p>
                      </p:txBody>
                    </p:sp>
                    <p:sp>
                      <p:nvSpPr>
                        <p:cNvPr id="37" name="正方形/長方形 36">
                          <a:extLst>
                            <a:ext uri="{FF2B5EF4-FFF2-40B4-BE49-F238E27FC236}">
                              <a16:creationId xmlns="" xmlns:a16="http://schemas.microsoft.com/office/drawing/2014/main" id="{8FFC68FE-4D91-420F-ACE3-8DA17E43A103}"/>
                            </a:ext>
                          </a:extLst>
                        </p:cNvPr>
                        <p:cNvSpPr/>
                        <p:nvPr userDrawn="1"/>
                      </p:nvSpPr>
                      <p:spPr>
                        <a:xfrm>
                          <a:off x="0" y="1"/>
                          <a:ext cx="7775575" cy="10907713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FF33CC"/>
                          </a:solidFill>
                          <a:prstDash val="solid"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 sz="1283"/>
                        </a:p>
                      </p:txBody>
                    </p:sp>
                    <p:sp>
                      <p:nvSpPr>
                        <p:cNvPr id="38" name="正方形/長方形 37">
                          <a:extLst>
                            <a:ext uri="{FF2B5EF4-FFF2-40B4-BE49-F238E27FC236}">
                              <a16:creationId xmlns="" xmlns:a16="http://schemas.microsoft.com/office/drawing/2014/main" id="{7F66173D-B849-43B8-87F4-9819D6E06DA9}"/>
                            </a:ext>
                          </a:extLst>
                        </p:cNvPr>
                        <p:cNvSpPr/>
                        <p:nvPr userDrawn="1"/>
                      </p:nvSpPr>
                      <p:spPr>
                        <a:xfrm>
                          <a:off x="109519" y="216000"/>
                          <a:ext cx="7556914" cy="10475998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0070C0"/>
                          </a:solidFill>
                          <a:prstDash val="solid"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 sz="1283"/>
                        </a:p>
                      </p:txBody>
                    </p:sp>
                  </p:grpSp>
                </p:grpSp>
                <p:grpSp>
                  <p:nvGrpSpPr>
                    <p:cNvPr id="21" name="グループ化 20"/>
                    <p:cNvGrpSpPr/>
                    <p:nvPr userDrawn="1"/>
                  </p:nvGrpSpPr>
                  <p:grpSpPr>
                    <a:xfrm>
                      <a:off x="48754" y="76987"/>
                      <a:ext cx="10754608" cy="7621804"/>
                      <a:chOff x="48754" y="76987"/>
                      <a:chExt cx="10754608" cy="7621804"/>
                    </a:xfrm>
                  </p:grpSpPr>
                  <p:grpSp>
                    <p:nvGrpSpPr>
                      <p:cNvPr id="22" name="グループ化 21"/>
                      <p:cNvGrpSpPr/>
                      <p:nvPr userDrawn="1"/>
                    </p:nvGrpSpPr>
                    <p:grpSpPr>
                      <a:xfrm>
                        <a:off x="48754" y="6959151"/>
                        <a:ext cx="10754608" cy="582179"/>
                        <a:chOff x="48754" y="6959151"/>
                        <a:chExt cx="10754608" cy="582179"/>
                      </a:xfrm>
                    </p:grpSpPr>
                    <p:cxnSp>
                      <p:nvCxnSpPr>
                        <p:cNvPr id="25" name="直線矢印コネクタ 24"/>
                        <p:cNvCxnSpPr/>
                        <p:nvPr userDrawn="1"/>
                      </p:nvCxnSpPr>
                      <p:spPr>
                        <a:xfrm>
                          <a:off x="48754" y="7340531"/>
                          <a:ext cx="2663046" cy="0"/>
                        </a:xfrm>
                        <a:prstGeom prst="straightConnector1">
                          <a:avLst/>
                        </a:prstGeom>
                        <a:ln>
                          <a:solidFill>
                            <a:schemeClr val="bg1">
                              <a:lumMod val="50000"/>
                            </a:schemeClr>
                          </a:solidFill>
                          <a:headEnd type="triangl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26" name="テキスト ボックス 25"/>
                        <p:cNvSpPr txBox="1"/>
                        <p:nvPr userDrawn="1"/>
                      </p:nvSpPr>
                      <p:spPr>
                        <a:xfrm>
                          <a:off x="795088" y="6976114"/>
                          <a:ext cx="1320800" cy="343131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kumimoji="1" lang="en-US" altLang="ja-JP" sz="2528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104mm</a:t>
                          </a:r>
                          <a:endParaRPr kumimoji="1" lang="ja-JP" altLang="en-US" sz="2528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p:txBody>
                    </p:sp>
                    <p:cxnSp>
                      <p:nvCxnSpPr>
                        <p:cNvPr id="27" name="直線矢印コネクタ 26"/>
                        <p:cNvCxnSpPr/>
                        <p:nvPr userDrawn="1"/>
                      </p:nvCxnSpPr>
                      <p:spPr>
                        <a:xfrm>
                          <a:off x="5425935" y="7337971"/>
                          <a:ext cx="2714258" cy="0"/>
                        </a:xfrm>
                        <a:prstGeom prst="straightConnector1">
                          <a:avLst/>
                        </a:prstGeom>
                        <a:ln>
                          <a:solidFill>
                            <a:schemeClr val="bg1">
                              <a:lumMod val="50000"/>
                            </a:schemeClr>
                          </a:solidFill>
                          <a:headEnd type="triangl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28" name="テキスト ボックス 27"/>
                        <p:cNvSpPr txBox="1"/>
                        <p:nvPr userDrawn="1"/>
                      </p:nvSpPr>
                      <p:spPr>
                        <a:xfrm>
                          <a:off x="3280346" y="6959151"/>
                          <a:ext cx="1320800" cy="343131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kumimoji="1" lang="en-US" altLang="ja-JP" sz="2528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106mm</a:t>
                          </a:r>
                          <a:endParaRPr kumimoji="1" lang="ja-JP" altLang="en-US" sz="2528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p:txBody>
                    </p:sp>
                    <p:cxnSp>
                      <p:nvCxnSpPr>
                        <p:cNvPr id="29" name="直線矢印コネクタ 28"/>
                        <p:cNvCxnSpPr/>
                        <p:nvPr userDrawn="1"/>
                      </p:nvCxnSpPr>
                      <p:spPr>
                        <a:xfrm>
                          <a:off x="8140316" y="7338455"/>
                          <a:ext cx="2663046" cy="0"/>
                        </a:xfrm>
                        <a:prstGeom prst="straightConnector1">
                          <a:avLst/>
                        </a:prstGeom>
                        <a:ln>
                          <a:solidFill>
                            <a:schemeClr val="bg1">
                              <a:lumMod val="50000"/>
                            </a:schemeClr>
                          </a:solidFill>
                          <a:headEnd type="triangl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30" name="テキスト ボックス 29"/>
                        <p:cNvSpPr txBox="1"/>
                        <p:nvPr userDrawn="1"/>
                      </p:nvSpPr>
                      <p:spPr>
                        <a:xfrm>
                          <a:off x="8834505" y="6976114"/>
                          <a:ext cx="1320800" cy="343131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kumimoji="1" lang="en-US" altLang="ja-JP" sz="2528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104mm</a:t>
                          </a:r>
                          <a:endParaRPr kumimoji="1" lang="ja-JP" altLang="en-US" sz="2528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31" name="テキスト ボックス 30"/>
                        <p:cNvSpPr txBox="1"/>
                        <p:nvPr userDrawn="1"/>
                      </p:nvSpPr>
                      <p:spPr>
                        <a:xfrm>
                          <a:off x="6078482" y="7330129"/>
                          <a:ext cx="1320800" cy="20842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kumimoji="1" lang="ja-JP" altLang="en-US" sz="1300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表</a:t>
                          </a:r>
                          <a:r>
                            <a:rPr kumimoji="1" lang="ja-JP" altLang="en-US" sz="1300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紙面ウラ</a:t>
                          </a:r>
                          <a:endParaRPr kumimoji="1" lang="ja-JP" altLang="en-US" sz="1300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32" name="テキスト ボックス 31"/>
                        <p:cNvSpPr txBox="1"/>
                        <p:nvPr userDrawn="1"/>
                      </p:nvSpPr>
                      <p:spPr>
                        <a:xfrm>
                          <a:off x="3304910" y="7330453"/>
                          <a:ext cx="1320800" cy="20842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kumimoji="1" lang="ja-JP" altLang="en-US" sz="1300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表紙面ウラ</a:t>
                          </a:r>
                          <a:endParaRPr kumimoji="1" lang="ja-JP" altLang="en-US" sz="1300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33" name="テキスト ボックス 32"/>
                        <p:cNvSpPr txBox="1"/>
                        <p:nvPr userDrawn="1"/>
                      </p:nvSpPr>
                      <p:spPr>
                        <a:xfrm>
                          <a:off x="616599" y="7332901"/>
                          <a:ext cx="1777638" cy="20842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kumimoji="1" lang="ja-JP" altLang="en-US" sz="1300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中に折り込まれる面ウラ</a:t>
                          </a:r>
                          <a:endParaRPr kumimoji="1" lang="ja-JP" altLang="en-US" sz="1300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p:txBody>
                    </p:sp>
                  </p:grpSp>
                  <p:cxnSp>
                    <p:nvCxnSpPr>
                      <p:cNvPr id="23" name="直線コネクタ 22"/>
                      <p:cNvCxnSpPr/>
                      <p:nvPr userDrawn="1"/>
                    </p:nvCxnSpPr>
                    <p:spPr>
                      <a:xfrm>
                        <a:off x="2711800" y="76987"/>
                        <a:ext cx="0" cy="7621804"/>
                      </a:xfrm>
                      <a:prstGeom prst="line">
                        <a:avLst/>
                      </a:prstGeom>
                      <a:ln>
                        <a:solidFill>
                          <a:srgbClr val="00B05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4" name="直線コネクタ 23"/>
                      <p:cNvCxnSpPr/>
                      <p:nvPr userDrawn="1"/>
                    </p:nvCxnSpPr>
                    <p:spPr>
                      <a:xfrm>
                        <a:off x="5425935" y="76987"/>
                        <a:ext cx="0" cy="7621803"/>
                      </a:xfrm>
                      <a:prstGeom prst="line">
                        <a:avLst/>
                      </a:prstGeom>
                      <a:ln>
                        <a:solidFill>
                          <a:srgbClr val="00B05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cxnSp>
                <p:nvCxnSpPr>
                  <p:cNvPr id="19" name="直線コネクタ 18"/>
                  <p:cNvCxnSpPr/>
                  <p:nvPr userDrawn="1"/>
                </p:nvCxnSpPr>
                <p:spPr>
                  <a:xfrm>
                    <a:off x="8168382" y="76988"/>
                    <a:ext cx="0" cy="7621803"/>
                  </a:xfrm>
                  <a:prstGeom prst="line">
                    <a:avLst/>
                  </a:prstGeom>
                  <a:ln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7" name="テキスト ボックス 16"/>
                <p:cNvSpPr txBox="1"/>
                <p:nvPr userDrawn="1"/>
              </p:nvSpPr>
              <p:spPr>
                <a:xfrm>
                  <a:off x="8606181" y="7322875"/>
                  <a:ext cx="1777638" cy="2084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中に折り込まれる面ウラ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</p:grpSp>
          <p:cxnSp>
            <p:nvCxnSpPr>
              <p:cNvPr id="15" name="直線矢印コネクタ 14"/>
              <p:cNvCxnSpPr/>
              <p:nvPr userDrawn="1"/>
            </p:nvCxnSpPr>
            <p:spPr>
              <a:xfrm>
                <a:off x="2739865" y="7338655"/>
                <a:ext cx="2714259" cy="0"/>
              </a:xfrm>
              <a:prstGeom prst="straightConnector1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087052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</p:sldLayoutIdLst>
  <p:hf hdr="0" ftr="0" dt="0"/>
  <p:txStyles>
    <p:titleStyle>
      <a:lvl1pPr algn="l" defTabSz="1454353" rtl="0" eaLnBrk="1" latinLnBrk="0" hangingPunct="1">
        <a:lnSpc>
          <a:spcPct val="90000"/>
        </a:lnSpc>
        <a:spcBef>
          <a:spcPct val="0"/>
        </a:spcBef>
        <a:buNone/>
        <a:defRPr kumimoji="1" sz="69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53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3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42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1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9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7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4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2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100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7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5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3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70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8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6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3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41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5" userDrawn="1">
          <p15:clr>
            <a:srgbClr val="F26B43"/>
          </p15:clr>
        </p15:guide>
        <p15:guide id="2" pos="357" userDrawn="1">
          <p15:clr>
            <a:srgbClr val="F26B43"/>
          </p15:clr>
        </p15:guide>
        <p15:guide id="3" orient="horz" pos="6679" userDrawn="1">
          <p15:clr>
            <a:srgbClr val="F26B43"/>
          </p15:clr>
        </p15:guide>
        <p15:guide id="4" pos="9258" userDrawn="1">
          <p15:clr>
            <a:srgbClr val="F26B43"/>
          </p15:clr>
        </p15:guide>
        <p15:guide id="5" orient="horz" pos="102" userDrawn="1">
          <p15:clr>
            <a:srgbClr val="F26B43"/>
          </p15:clr>
        </p15:guide>
        <p15:guide id="6" pos="134" userDrawn="1">
          <p15:clr>
            <a:srgbClr val="F26B43"/>
          </p15:clr>
        </p15:guide>
        <p15:guide id="7" pos="9526" userDrawn="1">
          <p15:clr>
            <a:srgbClr val="F26B43"/>
          </p15:clr>
        </p15:guide>
        <p15:guide id="8" orient="horz" pos="681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2024-05-17T07:56:59Z</dcterms:modified>
</cp:coreProperties>
</file>