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6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>
        <p:scale>
          <a:sx n="66" d="100"/>
          <a:sy n="66" d="100"/>
        </p:scale>
        <p:origin x="2010" y="462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1279525"/>
            <a:ext cx="48434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30300" y="1279525"/>
            <a:ext cx="48434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797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 userDrawn="1"/>
        </p:nvSpPr>
        <p:spPr>
          <a:xfrm>
            <a:off x="11221361" y="2299688"/>
            <a:ext cx="3284671" cy="10578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11224787" y="3525025"/>
            <a:ext cx="3288595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11217439" y="4906217"/>
            <a:ext cx="3288594" cy="123341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8" name="正方形/長方形 3"/>
          <p:cNvSpPr>
            <a:spLocks noChangeArrowheads="1"/>
          </p:cNvSpPr>
          <p:nvPr userDrawn="1"/>
        </p:nvSpPr>
        <p:spPr bwMode="auto">
          <a:xfrm>
            <a:off x="11221361" y="6266421"/>
            <a:ext cx="3288595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1026" name="Picture 2" descr="商品概要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5640" y="302350"/>
            <a:ext cx="3200392" cy="97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グループ化 18"/>
          <p:cNvGrpSpPr/>
          <p:nvPr userDrawn="1"/>
        </p:nvGrpSpPr>
        <p:grpSpPr>
          <a:xfrm>
            <a:off x="0" y="-904345"/>
            <a:ext cx="10907713" cy="8679920"/>
            <a:chOff x="0" y="-904345"/>
            <a:chExt cx="10907713" cy="8679920"/>
          </a:xfrm>
        </p:grpSpPr>
        <p:sp>
          <p:nvSpPr>
            <p:cNvPr id="36" name="テキスト ボックス 35"/>
            <p:cNvSpPr txBox="1"/>
            <p:nvPr userDrawn="1"/>
          </p:nvSpPr>
          <p:spPr>
            <a:xfrm>
              <a:off x="6161600" y="6940138"/>
              <a:ext cx="132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chemeClr val="accent3">
                      <a:lumMod val="75000"/>
                    </a:schemeClr>
                  </a:solidFill>
                </a:rPr>
                <a:t>76mm</a:t>
              </a:r>
              <a:endParaRPr kumimoji="1" lang="ja-JP" alt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grpSp>
          <p:nvGrpSpPr>
            <p:cNvPr id="8" name="グループ化 7"/>
            <p:cNvGrpSpPr/>
            <p:nvPr userDrawn="1"/>
          </p:nvGrpSpPr>
          <p:grpSpPr>
            <a:xfrm>
              <a:off x="0" y="-904345"/>
              <a:ext cx="10907713" cy="8679920"/>
              <a:chOff x="0" y="-904345"/>
              <a:chExt cx="10907713" cy="8679920"/>
            </a:xfrm>
          </p:grpSpPr>
          <p:grpSp>
            <p:nvGrpSpPr>
              <p:cNvPr id="7" name="グループ化 6"/>
              <p:cNvGrpSpPr/>
              <p:nvPr userDrawn="1"/>
            </p:nvGrpSpPr>
            <p:grpSpPr>
              <a:xfrm>
                <a:off x="0" y="-904345"/>
                <a:ext cx="10907713" cy="8679920"/>
                <a:chOff x="0" y="-904345"/>
                <a:chExt cx="10907713" cy="8679920"/>
              </a:xfrm>
            </p:grpSpPr>
            <p:grpSp>
              <p:nvGrpSpPr>
                <p:cNvPr id="6" name="グループ化 5"/>
                <p:cNvGrpSpPr/>
                <p:nvPr userDrawn="1"/>
              </p:nvGrpSpPr>
              <p:grpSpPr>
                <a:xfrm>
                  <a:off x="0" y="-904345"/>
                  <a:ext cx="10907713" cy="8679920"/>
                  <a:chOff x="0" y="-904345"/>
                  <a:chExt cx="10907713" cy="8679920"/>
                </a:xfrm>
              </p:grpSpPr>
              <p:grpSp>
                <p:nvGrpSpPr>
                  <p:cNvPr id="4" name="グループ化 3"/>
                  <p:cNvGrpSpPr/>
                  <p:nvPr userDrawn="1"/>
                </p:nvGrpSpPr>
                <p:grpSpPr>
                  <a:xfrm>
                    <a:off x="0" y="-904345"/>
                    <a:ext cx="10907713" cy="8679920"/>
                    <a:chOff x="-28065" y="-904345"/>
                    <a:chExt cx="10907713" cy="8679920"/>
                  </a:xfrm>
                </p:grpSpPr>
                <p:grpSp>
                  <p:nvGrpSpPr>
                    <p:cNvPr id="9" name="グループ化 8">
                      <a:extLst>
                        <a:ext uri="{FF2B5EF4-FFF2-40B4-BE49-F238E27FC236}">
                          <a16:creationId xmlns:a16="http://schemas.microsoft.com/office/drawing/2014/main" xmlns="" id="{DB306C35-AFF2-401E-BF39-461615721C56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-28065" y="-904345"/>
                      <a:ext cx="10907713" cy="8679920"/>
                      <a:chOff x="0" y="-1268630"/>
                      <a:chExt cx="7775575" cy="12176343"/>
                    </a:xfrm>
                  </p:grpSpPr>
                  <p:sp>
                    <p:nvSpPr>
                      <p:cNvPr id="10" name="Rectangle 23"/>
                      <p:cNvSpPr>
                        <a:spLocks noChangeArrowheads="1"/>
                      </p:cNvSpPr>
                      <p:nvPr userDrawn="1"/>
                    </p:nvSpPr>
                    <p:spPr bwMode="auto">
                      <a:xfrm>
                        <a:off x="288006" y="-1268630"/>
                        <a:ext cx="7107899" cy="1177041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</a:ln>
                    </p:spPr>
                    <p:style>
                      <a:lnRef idx="2">
                        <a:schemeClr val="accent5">
                          <a:shade val="50000"/>
                        </a:schemeClr>
                      </a:lnRef>
                      <a:fillRef idx="1">
                        <a:schemeClr val="accent5"/>
                      </a:fillRef>
                      <a:effectRef idx="0">
                        <a:schemeClr val="accent5"/>
                      </a:effectRef>
                      <a:fontRef idx="minor">
                        <a:schemeClr val="lt1"/>
                      </a:fontRef>
                    </p:style>
                    <p:txBody>
                      <a:bodyPr wrap="square" lIns="48874" tIns="24437" rIns="48874" bIns="24437" anchor="ctr">
                        <a:spAutoFit/>
                      </a:bodyPr>
                      <a:lstStyle>
                        <a:lvl1pPr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1pPr>
                        <a:lvl2pPr marL="742950" indent="-28575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2pPr>
                        <a:lvl3pPr marL="11430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3pPr>
                        <a:lvl4pPr marL="16002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4pPr>
                        <a:lvl5pPr marL="2057400" indent="-228600" defTabSz="684213"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5pPr>
                        <a:lvl6pPr marL="25146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6pPr>
                        <a:lvl7pPr marL="29718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7pPr>
                        <a:lvl8pPr marL="34290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8pPr>
                        <a:lvl9pPr marL="3886200" indent="-228600" defTabSz="684213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tabLst>
                            <a:tab pos="2024063" algn="ctr"/>
                            <a:tab pos="4048125" algn="r"/>
                          </a:tabLst>
                          <a:defRPr kumimoji="1" sz="1600">
                            <a:solidFill>
                              <a:schemeClr val="tx1"/>
                            </a:solidFill>
                            <a:latin typeface="Calibri" pitchFamily="34" charset="0"/>
                            <a:ea typeface="ＭＳ Ｐゴシック" pitchFamily="50" charset="-128"/>
                          </a:defRPr>
                        </a:lvl9pPr>
                      </a:lstStyle>
                      <a:p>
                        <a:pPr algn="ctr">
                          <a:defRPr/>
                        </a:pPr>
                        <a:r>
                          <a:rPr lang="en-US" altLang="ja-JP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A4</a:t>
                        </a:r>
                        <a:r>
                          <a:rPr lang="ja-JP" altLang="en-US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両観音折り　中面</a:t>
                        </a:r>
                        <a:endParaRPr lang="en-US" altLang="ja-JP" sz="2566" b="1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endParaRPr>
                      </a:p>
                      <a:p>
                        <a:pPr algn="ctr">
                          <a:defRPr/>
                        </a:pPr>
                        <a:r>
                          <a:rPr lang="ja-JP" altLang="en-US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仕上がりサイズ</a:t>
                        </a:r>
                        <a:r>
                          <a:rPr lang="en-US" altLang="ja-JP" sz="2566" b="1" dirty="0" smtClean="0">
                            <a:solidFill>
                              <a:schemeClr val="tx1"/>
                            </a:solidFill>
                            <a:latin typeface="ＭＳ ゴシック" pitchFamily="49" charset="-128"/>
                            <a:ea typeface="ＭＳ ゴシック" pitchFamily="49" charset="-128"/>
                          </a:rPr>
                          <a:t>(210mm×76mm)</a:t>
                        </a:r>
                        <a:endParaRPr lang="en-US" altLang="ja-JP" sz="2566" b="1" dirty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endParaRPr>
                      </a:p>
                    </p:txBody>
                  </p:sp>
                  <p:grpSp>
                    <p:nvGrpSpPr>
                      <p:cNvPr id="11" name="グループ化 10">
                        <a:extLst>
                          <a:ext uri="{FF2B5EF4-FFF2-40B4-BE49-F238E27FC236}">
                            <a16:creationId xmlns:a16="http://schemas.microsoft.com/office/drawing/2014/main" xmlns="" id="{B32AE353-29C4-4B0A-B3C8-4EF5E84790D9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0" y="0"/>
                        <a:ext cx="7775575" cy="10907713"/>
                        <a:chOff x="0" y="0"/>
                        <a:chExt cx="7775575" cy="10907713"/>
                      </a:xfrm>
                    </p:grpSpPr>
                    <p:sp>
                      <p:nvSpPr>
                        <p:cNvPr id="12" name="正方形/長方形 11">
                          <a:extLst>
                            <a:ext uri="{FF2B5EF4-FFF2-40B4-BE49-F238E27FC236}">
                              <a16:creationId xmlns:a16="http://schemas.microsoft.com/office/drawing/2014/main" xmlns="" id="{729DB529-E221-42B0-AA89-699F4A966F06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76988" y="151506"/>
                          <a:ext cx="7621804" cy="10605299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B050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283"/>
                        </a:p>
                      </p:txBody>
                    </p:sp>
                    <p:sp>
                      <p:nvSpPr>
                        <p:cNvPr id="13" name="正方形/長方形 12">
                          <a:extLst>
                            <a:ext uri="{FF2B5EF4-FFF2-40B4-BE49-F238E27FC236}">
                              <a16:creationId xmlns:a16="http://schemas.microsoft.com/office/drawing/2014/main" xmlns="" id="{8FFC68FE-4D91-420F-ACE3-8DA17E43A103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0" y="0"/>
                          <a:ext cx="7775575" cy="10907713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33CC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283"/>
                        </a:p>
                      </p:txBody>
                    </p:sp>
                    <p:sp>
                      <p:nvSpPr>
                        <p:cNvPr id="14" name="正方形/長方形 13">
                          <a:extLst>
                            <a:ext uri="{FF2B5EF4-FFF2-40B4-BE49-F238E27FC236}">
                              <a16:creationId xmlns:a16="http://schemas.microsoft.com/office/drawing/2014/main" xmlns="" id="{7F66173D-B849-43B8-87F4-9819D6E06DA9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153706" y="303010"/>
                          <a:ext cx="7467828" cy="10302291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70C0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sz="1283"/>
                        </a:p>
                      </p:txBody>
                    </p:sp>
                  </p:grpSp>
                </p:grpSp>
                <p:grpSp>
                  <p:nvGrpSpPr>
                    <p:cNvPr id="3" name="グループ化 2"/>
                    <p:cNvGrpSpPr/>
                    <p:nvPr userDrawn="1"/>
                  </p:nvGrpSpPr>
                  <p:grpSpPr>
                    <a:xfrm>
                      <a:off x="79935" y="108000"/>
                      <a:ext cx="10692000" cy="7560000"/>
                      <a:chOff x="79935" y="108000"/>
                      <a:chExt cx="10692000" cy="7560000"/>
                    </a:xfrm>
                  </p:grpSpPr>
                  <p:grpSp>
                    <p:nvGrpSpPr>
                      <p:cNvPr id="2" name="グループ化 1"/>
                      <p:cNvGrpSpPr/>
                      <p:nvPr userDrawn="1"/>
                    </p:nvGrpSpPr>
                    <p:grpSpPr>
                      <a:xfrm>
                        <a:off x="79935" y="6950268"/>
                        <a:ext cx="10692000" cy="668516"/>
                        <a:chOff x="79935" y="6950268"/>
                        <a:chExt cx="10692000" cy="668516"/>
                      </a:xfrm>
                    </p:grpSpPr>
                    <p:cxnSp>
                      <p:nvCxnSpPr>
                        <p:cNvPr id="24" name="直線矢印コネクタ 23"/>
                        <p:cNvCxnSpPr/>
                        <p:nvPr userDrawn="1"/>
                      </p:nvCxnSpPr>
                      <p:spPr>
                        <a:xfrm>
                          <a:off x="79935" y="7340531"/>
                          <a:ext cx="2610000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5" name="テキスト ボックス 24"/>
                        <p:cNvSpPr txBox="1"/>
                        <p:nvPr userDrawn="1"/>
                      </p:nvSpPr>
                      <p:spPr>
                        <a:xfrm>
                          <a:off x="795088" y="6976114"/>
                          <a:ext cx="1320800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72.5mm</a:t>
                          </a:r>
                          <a:endParaRPr kumimoji="1" lang="ja-JP" altLang="en-US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26" name="直線矢印コネクタ 25"/>
                        <p:cNvCxnSpPr/>
                        <p:nvPr userDrawn="1"/>
                      </p:nvCxnSpPr>
                      <p:spPr>
                        <a:xfrm>
                          <a:off x="5425935" y="7339526"/>
                          <a:ext cx="2736000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7" name="テキスト ボックス 26"/>
                        <p:cNvSpPr txBox="1"/>
                        <p:nvPr userDrawn="1"/>
                      </p:nvSpPr>
                      <p:spPr>
                        <a:xfrm>
                          <a:off x="3358767" y="6959353"/>
                          <a:ext cx="1320800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76mm</a:t>
                          </a:r>
                          <a:endParaRPr kumimoji="1" lang="ja-JP" altLang="en-US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28" name="直線矢印コネクタ 27"/>
                        <p:cNvCxnSpPr/>
                        <p:nvPr userDrawn="1"/>
                      </p:nvCxnSpPr>
                      <p:spPr>
                        <a:xfrm>
                          <a:off x="8161935" y="7340531"/>
                          <a:ext cx="2610000" cy="0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  <a:headEnd type="triangle"/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9" name="テキスト ボックス 28"/>
                        <p:cNvSpPr txBox="1"/>
                        <p:nvPr userDrawn="1"/>
                      </p:nvSpPr>
                      <p:spPr>
                        <a:xfrm>
                          <a:off x="8836257" y="6950268"/>
                          <a:ext cx="1320800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en-US" altLang="ja-JP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72.5mm</a:t>
                          </a:r>
                          <a:endParaRPr kumimoji="1" lang="ja-JP" altLang="en-US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0" name="テキスト ボックス 29"/>
                        <p:cNvSpPr txBox="1"/>
                        <p:nvPr userDrawn="1"/>
                      </p:nvSpPr>
                      <p:spPr>
                        <a:xfrm>
                          <a:off x="6094766" y="7309470"/>
                          <a:ext cx="1320800" cy="29238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表</a:t>
                          </a:r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紙面ウラ</a:t>
                          </a:r>
                          <a:endParaRPr kumimoji="1" lang="ja-JP" altLang="en-US" sz="1300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1" name="テキスト ボックス 30"/>
                        <p:cNvSpPr txBox="1"/>
                        <p:nvPr userDrawn="1"/>
                      </p:nvSpPr>
                      <p:spPr>
                        <a:xfrm>
                          <a:off x="3304910" y="7321400"/>
                          <a:ext cx="1320800" cy="29238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表紙面ウラ</a:t>
                          </a:r>
                          <a:endParaRPr kumimoji="1" lang="ja-JP" altLang="en-US" sz="1300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  <p:sp>
                      <p:nvSpPr>
                        <p:cNvPr id="32" name="テキスト ボックス 31"/>
                        <p:cNvSpPr txBox="1"/>
                        <p:nvPr userDrawn="1"/>
                      </p:nvSpPr>
                      <p:spPr>
                        <a:xfrm>
                          <a:off x="514826" y="7326396"/>
                          <a:ext cx="1888086" cy="29238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kumimoji="1" lang="ja-JP" altLang="en-US" sz="1300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中に折り込まれる面ウラ</a:t>
                          </a:r>
                          <a:endParaRPr kumimoji="1" lang="ja-JP" altLang="en-US" sz="1300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p:txBody>
                    </p:sp>
                  </p:grpSp>
                  <p:cxnSp>
                    <p:nvCxnSpPr>
                      <p:cNvPr id="5" name="直線コネクタ 4"/>
                      <p:cNvCxnSpPr/>
                      <p:nvPr userDrawn="1"/>
                    </p:nvCxnSpPr>
                    <p:spPr>
                      <a:xfrm>
                        <a:off x="2689935" y="108000"/>
                        <a:ext cx="0" cy="7560000"/>
                      </a:xfrm>
                      <a:prstGeom prst="line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直線コネクタ 33"/>
                      <p:cNvCxnSpPr/>
                      <p:nvPr userDrawn="1"/>
                    </p:nvCxnSpPr>
                    <p:spPr>
                      <a:xfrm>
                        <a:off x="5425935" y="108000"/>
                        <a:ext cx="0" cy="7560000"/>
                      </a:xfrm>
                      <a:prstGeom prst="line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35" name="直線コネクタ 34"/>
                  <p:cNvCxnSpPr/>
                  <p:nvPr userDrawn="1"/>
                </p:nvCxnSpPr>
                <p:spPr>
                  <a:xfrm>
                    <a:off x="8190000" y="108000"/>
                    <a:ext cx="0" cy="7560000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" name="テキスト ボックス 36"/>
                <p:cNvSpPr txBox="1"/>
                <p:nvPr userDrawn="1"/>
              </p:nvSpPr>
              <p:spPr>
                <a:xfrm>
                  <a:off x="8503648" y="7313822"/>
                  <a:ext cx="1880171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38" name="直線矢印コネクタ 37"/>
              <p:cNvCxnSpPr/>
              <p:nvPr userDrawn="1"/>
            </p:nvCxnSpPr>
            <p:spPr>
              <a:xfrm>
                <a:off x="2718000" y="7340683"/>
                <a:ext cx="2736000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494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2024-05-17T07:54:36Z</dcterms:modified>
</cp:coreProperties>
</file>