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4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7920038" cy="11250613"/>
  <p:notesSz cx="8178800" cy="114935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3544" userDrawn="1">
          <p15:clr>
            <a:srgbClr val="A4A3A4"/>
          </p15:clr>
        </p15:guide>
        <p15:guide id="2" pos="2495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FF"/>
    <a:srgbClr val="FF33CC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 varScale="1">
        <p:scale>
          <a:sx n="42" d="100"/>
          <a:sy n="42" d="100"/>
        </p:scale>
        <p:origin x="2448" y="114"/>
      </p:cViewPr>
      <p:guideLst>
        <p:guide orient="horz" pos="3544"/>
        <p:guide pos="2495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5" y="3"/>
            <a:ext cx="3544785" cy="576879"/>
          </a:xfrm>
          <a:prstGeom prst="rect">
            <a:avLst/>
          </a:prstGeom>
        </p:spPr>
        <p:txBody>
          <a:bodyPr vert="horz" lIns="107537" tIns="53770" rIns="107537" bIns="53770" rtlCol="0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632109" y="3"/>
            <a:ext cx="3544785" cy="576879"/>
          </a:xfrm>
          <a:prstGeom prst="rect">
            <a:avLst/>
          </a:prstGeom>
        </p:spPr>
        <p:txBody>
          <a:bodyPr vert="horz" lIns="107537" tIns="53770" rIns="107537" bIns="53770" rtlCol="0"/>
          <a:lstStyle>
            <a:lvl1pPr algn="r">
              <a:defRPr sz="14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5" y="10916625"/>
            <a:ext cx="3544785" cy="576879"/>
          </a:xfrm>
          <a:prstGeom prst="rect">
            <a:avLst/>
          </a:prstGeom>
        </p:spPr>
        <p:txBody>
          <a:bodyPr vert="horz" lIns="107537" tIns="53770" rIns="107537" bIns="53770" rtlCol="0" anchor="b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632109" y="10916625"/>
            <a:ext cx="3544785" cy="576879"/>
          </a:xfrm>
          <a:prstGeom prst="rect">
            <a:avLst/>
          </a:prstGeom>
        </p:spPr>
        <p:txBody>
          <a:bodyPr vert="horz" lIns="107537" tIns="53770" rIns="107537" bIns="53770" rtlCol="0" anchor="b"/>
          <a:lstStyle>
            <a:lvl1pPr algn="r">
              <a:defRPr sz="14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0"/>
            <a:ext cx="3544146" cy="576671"/>
          </a:xfrm>
          <a:prstGeom prst="rect">
            <a:avLst/>
          </a:prstGeom>
        </p:spPr>
        <p:txBody>
          <a:bodyPr vert="horz" lIns="107537" tIns="53770" rIns="107537" bIns="53770" rtlCol="0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632765" y="0"/>
            <a:ext cx="3544146" cy="576671"/>
          </a:xfrm>
          <a:prstGeom prst="rect">
            <a:avLst/>
          </a:prstGeom>
        </p:spPr>
        <p:txBody>
          <a:bodyPr vert="horz" lIns="107537" tIns="53770" rIns="107537" bIns="53770" rtlCol="0"/>
          <a:lstStyle>
            <a:lvl1pPr algn="r">
              <a:defRPr sz="14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724150" y="1436688"/>
            <a:ext cx="2730500" cy="387826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107537" tIns="53770" rIns="107537" bIns="5377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817880" y="5531250"/>
            <a:ext cx="6543040" cy="4525567"/>
          </a:xfrm>
          <a:prstGeom prst="rect">
            <a:avLst/>
          </a:prstGeom>
        </p:spPr>
        <p:txBody>
          <a:bodyPr vert="horz" lIns="107537" tIns="53770" rIns="107537" bIns="5377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3" y="10916834"/>
            <a:ext cx="3544146" cy="576670"/>
          </a:xfrm>
          <a:prstGeom prst="rect">
            <a:avLst/>
          </a:prstGeom>
        </p:spPr>
        <p:txBody>
          <a:bodyPr vert="horz" lIns="107537" tIns="53770" rIns="107537" bIns="53770" rtlCol="0" anchor="b"/>
          <a:lstStyle>
            <a:lvl1pPr algn="l">
              <a:defRPr sz="14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632765" y="10916834"/>
            <a:ext cx="3544146" cy="576670"/>
          </a:xfrm>
          <a:prstGeom prst="rect">
            <a:avLst/>
          </a:prstGeom>
        </p:spPr>
        <p:txBody>
          <a:bodyPr vert="horz" lIns="107537" tIns="53770" rIns="107537" bIns="53770" rtlCol="0" anchor="b"/>
          <a:lstStyle>
            <a:lvl1pPr algn="r">
              <a:defRPr sz="14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1pPr>
    <a:lvl2pPr marL="469105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2pPr>
    <a:lvl3pPr marL="938209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3pPr>
    <a:lvl4pPr marL="1407314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4pPr>
    <a:lvl5pPr marL="1876418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5pPr>
    <a:lvl6pPr marL="2345523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6pPr>
    <a:lvl7pPr marL="2814627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7pPr>
    <a:lvl8pPr marL="3283732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8pPr>
    <a:lvl9pPr marL="3752837" algn="l" defTabSz="938209" rtl="0" eaLnBrk="1" latinLnBrk="0" hangingPunct="1">
      <a:defRPr kumimoji="1" sz="1232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2724150" y="1436688"/>
            <a:ext cx="2730500" cy="3878262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621325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4503" y="598994"/>
            <a:ext cx="6831033" cy="217459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4503" y="2994955"/>
            <a:ext cx="6831033" cy="713841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dirty="0"/>
              <a:t>マスター テキストの書式設定</a:t>
            </a:r>
          </a:p>
          <a:p>
            <a:pPr lvl="1"/>
            <a:r>
              <a:rPr lang="ja-JP" altLang="en-US" dirty="0"/>
              <a:t>第 </a:t>
            </a:r>
            <a:r>
              <a:rPr lang="en-US" altLang="ja-JP" dirty="0"/>
              <a:t>2 </a:t>
            </a:r>
            <a:r>
              <a:rPr lang="ja-JP" altLang="en-US" dirty="0"/>
              <a:t>レベル</a:t>
            </a:r>
          </a:p>
          <a:p>
            <a:pPr lvl="2"/>
            <a:r>
              <a:rPr lang="ja-JP" altLang="en-US" dirty="0"/>
              <a:t>第 </a:t>
            </a:r>
            <a:r>
              <a:rPr lang="en-US" altLang="ja-JP" dirty="0"/>
              <a:t>3 </a:t>
            </a:r>
            <a:r>
              <a:rPr lang="ja-JP" altLang="en-US" dirty="0"/>
              <a:t>レベル</a:t>
            </a:r>
          </a:p>
          <a:p>
            <a:pPr lvl="3"/>
            <a:r>
              <a:rPr lang="ja-JP" altLang="en-US" dirty="0"/>
              <a:t>第 </a:t>
            </a:r>
            <a:r>
              <a:rPr lang="en-US" altLang="ja-JP" dirty="0"/>
              <a:t>4 </a:t>
            </a:r>
            <a:r>
              <a:rPr lang="ja-JP" altLang="en-US" dirty="0"/>
              <a:t>レベル</a:t>
            </a:r>
          </a:p>
          <a:p>
            <a:pPr lvl="4"/>
            <a:r>
              <a:rPr lang="ja-JP" altLang="en-US" dirty="0"/>
              <a:t>第 </a:t>
            </a:r>
            <a:r>
              <a:rPr lang="en-US" altLang="ja-JP" dirty="0"/>
              <a:t>5 </a:t>
            </a:r>
            <a:r>
              <a:rPr lang="ja-JP" altLang="en-US" dirty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4502" y="10427654"/>
            <a:ext cx="1782009" cy="5989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3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dirty="0"/>
              <a:t>5/8/2024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23513" y="10427654"/>
            <a:ext cx="2673013" cy="5989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3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593527" y="10427654"/>
            <a:ext cx="1782009" cy="59899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39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Rectangle 23">
            <a:extLst>
              <a:ext uri="{FF2B5EF4-FFF2-40B4-BE49-F238E27FC236}">
                <a16:creationId xmlns:a16="http://schemas.microsoft.com/office/drawing/2014/main" id="{96922AB2-4E31-EF54-F8CB-5C5AFD02D86E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1120157" y="-784818"/>
            <a:ext cx="6548817" cy="480238"/>
          </a:xfrm>
          <a:prstGeom prst="rect">
            <a:avLst/>
          </a:prstGeom>
          <a:noFill/>
          <a:ln w="9525">
            <a:solidFill>
              <a:srgbClr val="FFFFFF"/>
            </a:solidFill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wrap="square" lIns="48874" tIns="24437" rIns="48874" bIns="24437" anchor="ctr">
            <a:spAutoFit/>
          </a:bodyPr>
          <a:lstStyle>
            <a:lvl1pPr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1pPr>
            <a:lvl2pPr marL="742950" indent="-28575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2pPr>
            <a:lvl3pPr marL="11430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3pPr>
            <a:lvl4pPr marL="16002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4pPr>
            <a:lvl5pPr marL="2057400" indent="-228600" defTabSz="684213"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5pPr>
            <a:lvl6pPr marL="25146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6pPr>
            <a:lvl7pPr marL="29718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7pPr>
            <a:lvl8pPr marL="34290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8pPr>
            <a:lvl9pPr marL="3886200" indent="-228600" defTabSz="684213" fontAlgn="base">
              <a:spcBef>
                <a:spcPct val="0"/>
              </a:spcBef>
              <a:spcAft>
                <a:spcPct val="0"/>
              </a:spcAft>
              <a:tabLst>
                <a:tab pos="2024063" algn="ctr"/>
                <a:tab pos="4048125" algn="r"/>
              </a:tabLst>
              <a:defRPr kumimoji="1" sz="1600">
                <a:solidFill>
                  <a:schemeClr val="tx1"/>
                </a:solidFill>
                <a:latin typeface="Calibri" pitchFamily="34" charset="0"/>
                <a:ea typeface="ＭＳ Ｐゴシック" pitchFamily="50" charset="-128"/>
              </a:defRPr>
            </a:lvl9pPr>
          </a:lstStyle>
          <a:p>
            <a:pPr marL="0" marR="0" lvl="0" indent="0" algn="ctr" defTabSz="684213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>
                <a:tab pos="2024063" algn="ctr"/>
                <a:tab pos="4048125" algn="r"/>
              </a:tabLst>
              <a:defRPr/>
            </a:pPr>
            <a:r>
              <a:rPr lang="ja-JP" altLang="en-US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紙製クリアファイル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(</a:t>
            </a:r>
            <a:r>
              <a:rPr lang="en-US" altLang="ja-JP" sz="2800" b="1" i="0" dirty="0">
                <a:solidFill>
                  <a:srgbClr val="000000"/>
                </a:solidFill>
                <a:effectLst/>
                <a:latin typeface="Arial" panose="020B0604020202020204" pitchFamily="34" charset="0"/>
              </a:rPr>
              <a:t>312.5mm×220mm</a:t>
            </a:r>
            <a:r>
              <a:rPr lang="en-US" altLang="ja-JP" sz="24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rPr>
              <a:t>)</a:t>
            </a:r>
          </a:p>
        </p:txBody>
      </p:sp>
      <p:sp>
        <p:nvSpPr>
          <p:cNvPr id="10" name="正方形/長方形 3">
            <a:extLst>
              <a:ext uri="{FF2B5EF4-FFF2-40B4-BE49-F238E27FC236}">
                <a16:creationId xmlns:a16="http://schemas.microsoft.com/office/drawing/2014/main" id="{54433016-1691-68CE-47C0-E5135E0F302B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8207565" y="7185273"/>
            <a:ext cx="4181381" cy="666657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315" b="1" u="sng" dirty="0">
                <a:latin typeface="ＭＳ Ｐゴシック" panose="020B0600070205080204" pitchFamily="50" charset="-128"/>
              </a:rPr>
              <a:t>その他注意事項</a:t>
            </a:r>
            <a:r>
              <a:rPr lang="ja-JP" altLang="en-US" sz="1315" b="1" dirty="0">
                <a:latin typeface="ＭＳ Ｐゴシック" panose="020B0600070205080204" pitchFamily="50" charset="-128"/>
              </a:rPr>
              <a:t>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  <a:p>
            <a:pPr marL="0" marR="0" lvl="0" indent="0" algn="l" defTabSz="1002000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1315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1315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1315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1315" b="1" dirty="0">
              <a:latin typeface="ＭＳ Ｐゴシック" panose="020B0600070205080204" pitchFamily="50" charset="-128"/>
            </a:endParaRPr>
          </a:p>
        </p:txBody>
      </p:sp>
      <p:sp>
        <p:nvSpPr>
          <p:cNvPr id="13" name="Rectangle 10">
            <a:extLst>
              <a:ext uri="{FF2B5EF4-FFF2-40B4-BE49-F238E27FC236}">
                <a16:creationId xmlns:a16="http://schemas.microsoft.com/office/drawing/2014/main" id="{60630A8E-EB85-5FE1-BAA6-9C1F8605D63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-113294" y="48856"/>
            <a:ext cx="184731" cy="3502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 sz="1676"/>
          </a:p>
        </p:txBody>
      </p:sp>
      <p:sp>
        <p:nvSpPr>
          <p:cNvPr id="14" name="Rectangle 11">
            <a:extLst>
              <a:ext uri="{FF2B5EF4-FFF2-40B4-BE49-F238E27FC236}">
                <a16:creationId xmlns:a16="http://schemas.microsoft.com/office/drawing/2014/main" id="{C02E0B4A-F595-D253-1D62-AD22CA04C7D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0" y="255247"/>
            <a:ext cx="184731" cy="35022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ja-JP" altLang="en-US" sz="1676"/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6A0B3707-F8D5-350C-AFD7-C80A865213D8}"/>
              </a:ext>
            </a:extLst>
          </p:cNvPr>
          <p:cNvSpPr/>
          <p:nvPr userDrawn="1"/>
        </p:nvSpPr>
        <p:spPr>
          <a:xfrm>
            <a:off x="8416904" y="8338798"/>
            <a:ext cx="3762704" cy="10772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★ＰＤＦ変換の前に★</a:t>
            </a: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「表示」＞「スライドマスター」画面より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色つきガイド線と印刷範囲外を消してから</a:t>
            </a:r>
            <a:endParaRPr kumimoji="1" lang="en-US" altLang="ja-JP" sz="1600" b="1" dirty="0">
              <a:solidFill>
                <a:srgbClr val="FF0000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 defTabSz="914400"/>
            <a:r>
              <a:rPr kumimoji="1" lang="ja-JP" altLang="en-US" sz="1600" b="1" dirty="0">
                <a:solidFill>
                  <a:srgbClr val="FF0000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変換してください</a:t>
            </a:r>
          </a:p>
        </p:txBody>
      </p:sp>
      <p:pic>
        <p:nvPicPr>
          <p:cNvPr id="19" name="図 18">
            <a:extLst>
              <a:ext uri="{FF2B5EF4-FFF2-40B4-BE49-F238E27FC236}">
                <a16:creationId xmlns:a16="http://schemas.microsoft.com/office/drawing/2014/main" id="{A4481E70-F894-CDF5-1F00-E54FBB2F7D6C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1583" y="-1"/>
            <a:ext cx="7916872" cy="1125061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015502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</p:sldLayoutIdLst>
  <p:hf hdr="0" ftr="0" dt="0"/>
  <p:txStyles>
    <p:titleStyle>
      <a:lvl1pPr algn="l" defTabSz="791962" rtl="0" eaLnBrk="1" latinLnBrk="0" hangingPunct="1">
        <a:lnSpc>
          <a:spcPct val="90000"/>
        </a:lnSpc>
        <a:spcBef>
          <a:spcPct val="0"/>
        </a:spcBef>
        <a:buNone/>
        <a:defRPr kumimoji="1" sz="381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7990" indent="-197990" algn="l" defTabSz="791962" rtl="0" eaLnBrk="1" latinLnBrk="0" hangingPunct="1">
        <a:lnSpc>
          <a:spcPct val="90000"/>
        </a:lnSpc>
        <a:spcBef>
          <a:spcPts val="866"/>
        </a:spcBef>
        <a:buFont typeface="Arial" panose="020B0604020202020204" pitchFamily="34" charset="0"/>
        <a:buChar char="•"/>
        <a:defRPr kumimoji="1" sz="2425" kern="1200">
          <a:solidFill>
            <a:schemeClr val="tx1"/>
          </a:solidFill>
          <a:latin typeface="+mn-lt"/>
          <a:ea typeface="+mn-ea"/>
          <a:cs typeface="+mn-cs"/>
        </a:defRPr>
      </a:lvl1pPr>
      <a:lvl2pPr marL="593971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2079" kern="1200">
          <a:solidFill>
            <a:schemeClr val="tx1"/>
          </a:solidFill>
          <a:latin typeface="+mn-lt"/>
          <a:ea typeface="+mn-ea"/>
          <a:cs typeface="+mn-cs"/>
        </a:defRPr>
      </a:lvl2pPr>
      <a:lvl3pPr marL="989952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732" kern="1200">
          <a:solidFill>
            <a:schemeClr val="tx1"/>
          </a:solidFill>
          <a:latin typeface="+mn-lt"/>
          <a:ea typeface="+mn-ea"/>
          <a:cs typeface="+mn-cs"/>
        </a:defRPr>
      </a:lvl3pPr>
      <a:lvl4pPr marL="1385933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4pPr>
      <a:lvl5pPr marL="1781914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5pPr>
      <a:lvl6pPr marL="2177895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6pPr>
      <a:lvl7pPr marL="2573876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7pPr>
      <a:lvl8pPr marL="2969857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8pPr>
      <a:lvl9pPr marL="3365838" indent="-197990" algn="l" defTabSz="791962" rtl="0" eaLnBrk="1" latinLnBrk="0" hangingPunct="1">
        <a:lnSpc>
          <a:spcPct val="90000"/>
        </a:lnSpc>
        <a:spcBef>
          <a:spcPts val="433"/>
        </a:spcBef>
        <a:buFont typeface="Arial" panose="020B0604020202020204" pitchFamily="34" charset="0"/>
        <a:buChar char="•"/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1pPr>
      <a:lvl2pPr marL="395981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2pPr>
      <a:lvl3pPr marL="791962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3pPr>
      <a:lvl4pPr marL="1187943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4pPr>
      <a:lvl5pPr marL="1583924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5pPr>
      <a:lvl6pPr marL="1979905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6pPr>
      <a:lvl7pPr marL="2375886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7pPr>
      <a:lvl8pPr marL="2771866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8pPr>
      <a:lvl9pPr marL="3167847" algn="l" defTabSz="791962" rtl="0" eaLnBrk="1" latinLnBrk="0" hangingPunct="1">
        <a:defRPr kumimoji="1" sz="155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22" userDrawn="1">
          <p15:clr>
            <a:srgbClr val="F26B43"/>
          </p15:clr>
        </p15:guide>
        <p15:guide id="2" pos="184" userDrawn="1">
          <p15:clr>
            <a:srgbClr val="F26B43"/>
          </p15:clr>
        </p15:guide>
        <p15:guide id="3" orient="horz" pos="6889" userDrawn="1">
          <p15:clr>
            <a:srgbClr val="F26B43"/>
          </p15:clr>
        </p15:guide>
        <p15:guide id="4" pos="4781" userDrawn="1">
          <p15:clr>
            <a:srgbClr val="F26B43"/>
          </p15:clr>
        </p15:guide>
        <p15:guide id="5" orient="horz" pos="105" userDrawn="1">
          <p15:clr>
            <a:srgbClr val="F26B43"/>
          </p15:clr>
        </p15:guide>
        <p15:guide id="6" pos="70" userDrawn="1">
          <p15:clr>
            <a:srgbClr val="F26B43"/>
          </p15:clr>
        </p15:guide>
        <p15:guide id="7" pos="4919" userDrawn="1">
          <p15:clr>
            <a:srgbClr val="F26B43"/>
          </p15:clr>
        </p15:guide>
        <p15:guide id="8" orient="horz" pos="7030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825964" y="5119431"/>
            <a:ext cx="6268114" cy="1011745"/>
          </a:xfrm>
          <a:prstGeom prst="rect">
            <a:avLst/>
          </a:prstGeom>
          <a:noFill/>
        </p:spPr>
        <p:txBody>
          <a:bodyPr wrap="none" lIns="100197" tIns="50098" rIns="100197" bIns="50098">
            <a:spAutoFit/>
          </a:bodyPr>
          <a:lstStyle/>
          <a:p>
            <a:pPr algn="ctr"/>
            <a:r>
              <a:rPr lang="ja-JP" altLang="en-US" sz="5917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  <p:sp>
        <p:nvSpPr>
          <p:cNvPr id="5" name="正方形/長方形 4">
            <a:extLst>
              <a:ext uri="{FF2B5EF4-FFF2-40B4-BE49-F238E27FC236}">
                <a16:creationId xmlns:a16="http://schemas.microsoft.com/office/drawing/2014/main" id="{3B7A1CC1-7A67-9D32-CB04-485DDB0A35AE}"/>
              </a:ext>
            </a:extLst>
          </p:cNvPr>
          <p:cNvSpPr/>
          <p:nvPr/>
        </p:nvSpPr>
        <p:spPr>
          <a:xfrm>
            <a:off x="-71604" y="1439861"/>
            <a:ext cx="7983668" cy="9615238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2024-05-08T01:27:54Z</dcterms:modified>
</cp:coreProperties>
</file>

<file path=docProps/thumbnail.jpeg>
</file>