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467850" cy="6767513"/>
  <p:notesSz cx="6807200" cy="9939338"/>
  <p:defaultTextStyle>
    <a:defPPr>
      <a:defRPr lang="ja-JP"/>
    </a:defPPr>
    <a:lvl1pPr marL="0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1pPr>
    <a:lvl2pPr marL="397199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2pPr>
    <a:lvl3pPr marL="794398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3pPr>
    <a:lvl4pPr marL="1191597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4pPr>
    <a:lvl5pPr marL="1588798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5pPr>
    <a:lvl6pPr marL="1985997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6pPr>
    <a:lvl7pPr marL="2383196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7pPr>
    <a:lvl8pPr marL="2780395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8pPr>
    <a:lvl9pPr marL="3177594" algn="l" defTabSz="794398" rtl="0" eaLnBrk="1" latinLnBrk="0" hangingPunct="1">
      <a:defRPr kumimoji="1" sz="156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298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1902" y="984"/>
      </p:cViewPr>
      <p:guideLst>
        <p:guide orient="horz" pos="2132"/>
        <p:guide pos="29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8863" y="1243013"/>
            <a:ext cx="468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1pPr>
    <a:lvl2pPr marL="397199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2pPr>
    <a:lvl3pPr marL="794398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3pPr>
    <a:lvl4pPr marL="1191597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4pPr>
    <a:lvl5pPr marL="1588798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5pPr>
    <a:lvl6pPr marL="1985997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6pPr>
    <a:lvl7pPr marL="2383196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7pPr>
    <a:lvl8pPr marL="2780395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8pPr>
    <a:lvl9pPr marL="3177594" algn="l" defTabSz="794398" rtl="0" eaLnBrk="1" latinLnBrk="0" hangingPunct="1">
      <a:defRPr kumimoji="1" sz="10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8863" y="1243013"/>
            <a:ext cx="46894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440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9736691" y="1523428"/>
            <a:ext cx="2851081" cy="5813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883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883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706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9733285" y="2204239"/>
            <a:ext cx="2854486" cy="7985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883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883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706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706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9733285" y="3102811"/>
            <a:ext cx="2854486" cy="68993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883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883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883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706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706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706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706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9745428" y="3892504"/>
            <a:ext cx="2854486" cy="9853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7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0337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29" b="1" dirty="0" smtClean="0">
                <a:latin typeface="+mn-ea"/>
                <a:ea typeface="+mn-ea"/>
              </a:rPr>
              <a:t>・</a:t>
            </a:r>
            <a:r>
              <a:rPr lang="en-US" altLang="ja-JP" sz="866" b="1" dirty="0" smtClean="0">
                <a:latin typeface="+mn-ea"/>
                <a:ea typeface="+mn-ea"/>
              </a:rPr>
              <a:t>PDF</a:t>
            </a:r>
            <a:r>
              <a:rPr lang="ja-JP" altLang="en-US" sz="866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866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66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66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0337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529" b="1" dirty="0">
              <a:latin typeface="+mn-ea"/>
              <a:ea typeface="+mn-ea"/>
            </a:endParaRPr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256" y="-582508"/>
            <a:ext cx="9467850" cy="7350022"/>
            <a:chOff x="256" y="-582508"/>
            <a:chExt cx="9467850" cy="7350022"/>
          </a:xfrm>
        </p:grpSpPr>
        <p:grpSp>
          <p:nvGrpSpPr>
            <p:cNvPr id="11" name="グループ化 10"/>
            <p:cNvGrpSpPr/>
            <p:nvPr userDrawn="1"/>
          </p:nvGrpSpPr>
          <p:grpSpPr>
            <a:xfrm>
              <a:off x="256" y="-582508"/>
              <a:ext cx="9467850" cy="7350022"/>
              <a:chOff x="-28065" y="-669276"/>
              <a:chExt cx="10907713" cy="8444852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xmlns="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669276"/>
                <a:ext cx="10907713" cy="8444852"/>
                <a:chOff x="0" y="-938871"/>
                <a:chExt cx="7775575" cy="11846586"/>
              </a:xfrm>
            </p:grpSpPr>
            <p:sp>
              <p:nvSpPr>
                <p:cNvPr id="18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333837" y="-938871"/>
                  <a:ext cx="7107899" cy="867256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B5</a:t>
                  </a:r>
                  <a:r>
                    <a:rPr lang="ja-JP" altLang="en-US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表面</a:t>
                  </a:r>
                  <a:endParaRPr lang="en-US" altLang="ja-JP" sz="1588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1588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(182mm×257mm)</a:t>
                  </a:r>
                  <a:endParaRPr lang="en-US" altLang="ja-JP" sz="1588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xmlns="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2"/>
                  <a:ext cx="7775575" cy="10907713"/>
                  <a:chOff x="0" y="2"/>
                  <a:chExt cx="7775575" cy="10907713"/>
                </a:xfrm>
              </p:grpSpPr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xmlns="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88486" y="174072"/>
                    <a:ext cx="7598306" cy="10560354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xmlns="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2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xmlns="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77182" y="348144"/>
                    <a:ext cx="7420913" cy="10212211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794"/>
                  </a:p>
                </p:txBody>
              </p:sp>
            </p:grpSp>
          </p:grpSp>
          <p:grpSp>
            <p:nvGrpSpPr>
              <p:cNvPr id="13" name="グループ化 12"/>
              <p:cNvGrpSpPr/>
              <p:nvPr userDrawn="1"/>
            </p:nvGrpSpPr>
            <p:grpSpPr>
              <a:xfrm>
                <a:off x="123439" y="124088"/>
                <a:ext cx="5302651" cy="7527960"/>
                <a:chOff x="123439" y="124088"/>
                <a:chExt cx="5302651" cy="7527960"/>
              </a:xfrm>
            </p:grpSpPr>
            <p:grpSp>
              <p:nvGrpSpPr>
                <p:cNvPr id="14" name="グループ化 13"/>
                <p:cNvGrpSpPr/>
                <p:nvPr userDrawn="1"/>
              </p:nvGrpSpPr>
              <p:grpSpPr>
                <a:xfrm>
                  <a:off x="123439" y="6963253"/>
                  <a:ext cx="5302650" cy="327012"/>
                  <a:chOff x="123439" y="6963253"/>
                  <a:chExt cx="5302650" cy="327012"/>
                </a:xfrm>
              </p:grpSpPr>
              <p:cxnSp>
                <p:nvCxnSpPr>
                  <p:cNvPr id="16" name="直線矢印コネクタ 15"/>
                  <p:cNvCxnSpPr/>
                  <p:nvPr userDrawn="1"/>
                </p:nvCxnSpPr>
                <p:spPr>
                  <a:xfrm>
                    <a:off x="123439" y="7290265"/>
                    <a:ext cx="5302650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テキスト ボックス 16"/>
                  <p:cNvSpPr txBox="1"/>
                  <p:nvPr userDrawn="1"/>
                </p:nvSpPr>
                <p:spPr>
                  <a:xfrm>
                    <a:off x="2038613" y="6963253"/>
                    <a:ext cx="1320800" cy="3182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200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128.5mm</a:t>
                    </a:r>
                    <a:endParaRPr kumimoji="1" lang="ja-JP" altLang="en-US" sz="1200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5" name="直線コネクタ 14"/>
                <p:cNvCxnSpPr/>
                <p:nvPr userDrawn="1"/>
              </p:nvCxnSpPr>
              <p:spPr>
                <a:xfrm>
                  <a:off x="5426090" y="124088"/>
                  <a:ext cx="0" cy="752796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直線矢印コネクタ 22"/>
            <p:cNvCxnSpPr/>
            <p:nvPr userDrawn="1"/>
          </p:nvCxnSpPr>
          <p:spPr>
            <a:xfrm>
              <a:off x="4734181" y="6345119"/>
              <a:ext cx="4602678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 userDrawn="1"/>
          </p:nvSpPr>
          <p:spPr>
            <a:xfrm>
              <a:off x="6434174" y="6060504"/>
              <a:ext cx="11464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>
                  <a:solidFill>
                    <a:schemeClr val="accent3">
                      <a:lumMod val="75000"/>
                    </a:schemeClr>
                  </a:solidFill>
                </a:rPr>
                <a:t>128.5mm</a:t>
              </a:r>
              <a:endParaRPr kumimoji="1" lang="ja-JP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90" y="263496"/>
            <a:ext cx="2829442" cy="101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13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</p:sldLayoutIdLst>
  <p:hf hdr="0" ftr="0" dt="0"/>
  <p:txStyles>
    <p:titleStyle>
      <a:lvl1pPr algn="l" defTabSz="902330" rtl="0" eaLnBrk="1" latinLnBrk="0" hangingPunct="1">
        <a:lnSpc>
          <a:spcPct val="90000"/>
        </a:lnSpc>
        <a:spcBef>
          <a:spcPct val="0"/>
        </a:spcBef>
        <a:buNone/>
        <a:defRPr kumimoji="1" sz="4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82" indent="-225582" algn="l" defTabSz="902330" rtl="0" eaLnBrk="1" latinLnBrk="0" hangingPunct="1">
        <a:lnSpc>
          <a:spcPct val="90000"/>
        </a:lnSpc>
        <a:spcBef>
          <a:spcPts val="987"/>
        </a:spcBef>
        <a:buFont typeface="Arial" panose="020B0604020202020204" pitchFamily="34" charset="0"/>
        <a:buChar char="•"/>
        <a:defRPr kumimoji="1" sz="2763" kern="1200">
          <a:solidFill>
            <a:schemeClr val="tx1"/>
          </a:solidFill>
          <a:latin typeface="+mn-lt"/>
          <a:ea typeface="+mn-ea"/>
          <a:cs typeface="+mn-cs"/>
        </a:defRPr>
      </a:lvl1pPr>
      <a:lvl2pPr marL="67674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2368" kern="1200">
          <a:solidFill>
            <a:schemeClr val="tx1"/>
          </a:solidFill>
          <a:latin typeface="+mn-lt"/>
          <a:ea typeface="+mn-ea"/>
          <a:cs typeface="+mn-cs"/>
        </a:defRPr>
      </a:lvl2pPr>
      <a:lvl3pPr marL="112791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974" kern="1200">
          <a:solidFill>
            <a:schemeClr val="tx1"/>
          </a:solidFill>
          <a:latin typeface="+mn-lt"/>
          <a:ea typeface="+mn-ea"/>
          <a:cs typeface="+mn-cs"/>
        </a:defRPr>
      </a:lvl3pPr>
      <a:lvl4pPr marL="157907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203024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48140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93257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38373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83490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1pPr>
      <a:lvl2pPr marL="45116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90233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35349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180466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25582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70699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15815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60932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3" userDrawn="1">
          <p15:clr>
            <a:srgbClr val="F26B43"/>
          </p15:clr>
        </p15:guide>
        <p15:guide id="2" pos="220" userDrawn="1">
          <p15:clr>
            <a:srgbClr val="F26B43"/>
          </p15:clr>
        </p15:guide>
        <p15:guide id="3" orient="horz" pos="4144" userDrawn="1">
          <p15:clr>
            <a:srgbClr val="F26B43"/>
          </p15:clr>
        </p15:guide>
        <p15:guide id="4" pos="5716" userDrawn="1">
          <p15:clr>
            <a:srgbClr val="F26B43"/>
          </p15:clr>
        </p15:guide>
        <p15:guide id="5" orient="horz" pos="64" userDrawn="1">
          <p15:clr>
            <a:srgbClr val="F26B43"/>
          </p15:clr>
        </p15:guide>
        <p15:guide id="6" pos="82" userDrawn="1">
          <p15:clr>
            <a:srgbClr val="F26B43"/>
          </p15:clr>
        </p15:guide>
        <p15:guide id="7" pos="5882" userDrawn="1">
          <p15:clr>
            <a:srgbClr val="F26B43"/>
          </p15:clr>
        </p15:guide>
        <p15:guide id="8" orient="horz" pos="42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2024-05-24T02:13:42Z</dcterms:modified>
</cp:coreProperties>
</file>