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737" r:id="rId1"/>
  </p:sldMasterIdLst>
  <p:notesMasterIdLst>
    <p:notesMasterId r:id="rId3"/>
  </p:notesMasterIdLst>
  <p:handoutMasterIdLst>
    <p:handoutMasterId r:id="rId4"/>
  </p:handoutMasterIdLst>
  <p:sldIdLst>
    <p:sldId id="264" r:id="rId2"/>
  </p:sldIdLst>
  <p:sldSz cx="6767513" cy="482441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5302498-EA80-4D93-B078-4175A5C773FC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520" userDrawn="1">
          <p15:clr>
            <a:srgbClr val="A4A3A4"/>
          </p15:clr>
        </p15:guide>
        <p15:guide id="2" pos="21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66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5" autoAdjust="0"/>
    <p:restoredTop sz="94660"/>
  </p:normalViewPr>
  <p:slideViewPr>
    <p:cSldViewPr snapToGrid="0">
      <p:cViewPr>
        <p:scale>
          <a:sx n="106" d="100"/>
          <a:sy n="106" d="100"/>
        </p:scale>
        <p:origin x="78" y="-390"/>
      </p:cViewPr>
      <p:guideLst>
        <p:guide orient="horz" pos="1520"/>
        <p:guide pos="21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6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3424" y="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852B4DB4-6E4B-4C3D-941B-57A48FAC1F26}" type="datetimeFigureOut">
              <a:rPr kumimoji="1" lang="ja-JP" altLang="en-US" smtClean="0"/>
              <a:pPr/>
              <a:t>2026/4/24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3" y="972092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3424" y="972092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225D2727-B4EF-478F-9C4C-99835A5D8CE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7021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03CA7A07-2955-497E-B7CA-02308A12C977}" type="datetimeFigureOut">
              <a:rPr kumimoji="1" lang="ja-JP" altLang="en-US" smtClean="0"/>
              <a:pPr/>
              <a:t>2026/4/24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1279525"/>
            <a:ext cx="4843463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9"/>
            <a:ext cx="5683250" cy="4029880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8427" cy="513507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668778A8-AF5B-4A0F-A0AE-940A293372B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08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67248" rtl="0" eaLnBrk="1" latinLnBrk="0" hangingPunct="1">
      <a:defRPr kumimoji="1" sz="744" kern="1200">
        <a:solidFill>
          <a:schemeClr val="tx1"/>
        </a:solidFill>
        <a:latin typeface="+mn-lt"/>
        <a:ea typeface="+mn-ea"/>
        <a:cs typeface="+mn-cs"/>
      </a:defRPr>
    </a:lvl1pPr>
    <a:lvl2pPr marL="283624" algn="l" defTabSz="567248" rtl="0" eaLnBrk="1" latinLnBrk="0" hangingPunct="1">
      <a:defRPr kumimoji="1" sz="744" kern="1200">
        <a:solidFill>
          <a:schemeClr val="tx1"/>
        </a:solidFill>
        <a:latin typeface="+mn-lt"/>
        <a:ea typeface="+mn-ea"/>
        <a:cs typeface="+mn-cs"/>
      </a:defRPr>
    </a:lvl2pPr>
    <a:lvl3pPr marL="567248" algn="l" defTabSz="567248" rtl="0" eaLnBrk="1" latinLnBrk="0" hangingPunct="1">
      <a:defRPr kumimoji="1" sz="744" kern="1200">
        <a:solidFill>
          <a:schemeClr val="tx1"/>
        </a:solidFill>
        <a:latin typeface="+mn-lt"/>
        <a:ea typeface="+mn-ea"/>
        <a:cs typeface="+mn-cs"/>
      </a:defRPr>
    </a:lvl3pPr>
    <a:lvl4pPr marL="850871" algn="l" defTabSz="567248" rtl="0" eaLnBrk="1" latinLnBrk="0" hangingPunct="1">
      <a:defRPr kumimoji="1" sz="744" kern="1200">
        <a:solidFill>
          <a:schemeClr val="tx1"/>
        </a:solidFill>
        <a:latin typeface="+mn-lt"/>
        <a:ea typeface="+mn-ea"/>
        <a:cs typeface="+mn-cs"/>
      </a:defRPr>
    </a:lvl4pPr>
    <a:lvl5pPr marL="1134496" algn="l" defTabSz="567248" rtl="0" eaLnBrk="1" latinLnBrk="0" hangingPunct="1">
      <a:defRPr kumimoji="1" sz="744" kern="1200">
        <a:solidFill>
          <a:schemeClr val="tx1"/>
        </a:solidFill>
        <a:latin typeface="+mn-lt"/>
        <a:ea typeface="+mn-ea"/>
        <a:cs typeface="+mn-cs"/>
      </a:defRPr>
    </a:lvl5pPr>
    <a:lvl6pPr marL="1418120" algn="l" defTabSz="567248" rtl="0" eaLnBrk="1" latinLnBrk="0" hangingPunct="1">
      <a:defRPr kumimoji="1" sz="744" kern="1200">
        <a:solidFill>
          <a:schemeClr val="tx1"/>
        </a:solidFill>
        <a:latin typeface="+mn-lt"/>
        <a:ea typeface="+mn-ea"/>
        <a:cs typeface="+mn-cs"/>
      </a:defRPr>
    </a:lvl6pPr>
    <a:lvl7pPr marL="1701744" algn="l" defTabSz="567248" rtl="0" eaLnBrk="1" latinLnBrk="0" hangingPunct="1">
      <a:defRPr kumimoji="1" sz="744" kern="1200">
        <a:solidFill>
          <a:schemeClr val="tx1"/>
        </a:solidFill>
        <a:latin typeface="+mn-lt"/>
        <a:ea typeface="+mn-ea"/>
        <a:cs typeface="+mn-cs"/>
      </a:defRPr>
    </a:lvl7pPr>
    <a:lvl8pPr marL="1985368" algn="l" defTabSz="567248" rtl="0" eaLnBrk="1" latinLnBrk="0" hangingPunct="1">
      <a:defRPr kumimoji="1" sz="744" kern="1200">
        <a:solidFill>
          <a:schemeClr val="tx1"/>
        </a:solidFill>
        <a:latin typeface="+mn-lt"/>
        <a:ea typeface="+mn-ea"/>
        <a:cs typeface="+mn-cs"/>
      </a:defRPr>
    </a:lvl8pPr>
    <a:lvl9pPr marL="2268991" algn="l" defTabSz="567248" rtl="0" eaLnBrk="1" latinLnBrk="0" hangingPunct="1">
      <a:defRPr kumimoji="1" sz="7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0300" y="1279525"/>
            <a:ext cx="4843463" cy="34528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8778A8-AF5B-4A0F-A0AE-940A293372BE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368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7564" y="789552"/>
            <a:ext cx="5752386" cy="1679610"/>
          </a:xfrm>
        </p:spPr>
        <p:txBody>
          <a:bodyPr anchor="b"/>
          <a:lstStyle>
            <a:lvl1pPr algn="ctr">
              <a:defRPr sz="42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5939" y="2533934"/>
            <a:ext cx="5075635" cy="1164783"/>
          </a:xfrm>
        </p:spPr>
        <p:txBody>
          <a:bodyPr/>
          <a:lstStyle>
            <a:lvl1pPr marL="0" indent="0" algn="ctr">
              <a:buNone/>
              <a:defRPr sz="1688"/>
            </a:lvl1pPr>
            <a:lvl2pPr marL="321640" indent="0" algn="ctr">
              <a:buNone/>
              <a:defRPr sz="1407"/>
            </a:lvl2pPr>
            <a:lvl3pPr marL="643280" indent="0" algn="ctr">
              <a:buNone/>
              <a:defRPr sz="1266"/>
            </a:lvl3pPr>
            <a:lvl4pPr marL="964921" indent="0" algn="ctr">
              <a:buNone/>
              <a:defRPr sz="1126"/>
            </a:lvl4pPr>
            <a:lvl5pPr marL="1286561" indent="0" algn="ctr">
              <a:buNone/>
              <a:defRPr sz="1126"/>
            </a:lvl5pPr>
            <a:lvl6pPr marL="1608201" indent="0" algn="ctr">
              <a:buNone/>
              <a:defRPr sz="1126"/>
            </a:lvl6pPr>
            <a:lvl7pPr marL="1929841" indent="0" algn="ctr">
              <a:buNone/>
              <a:defRPr sz="1126"/>
            </a:lvl7pPr>
            <a:lvl8pPr marL="2251481" indent="0" algn="ctr">
              <a:buNone/>
              <a:defRPr sz="1126"/>
            </a:lvl8pPr>
            <a:lvl9pPr marL="2573122" indent="0" algn="ctr">
              <a:buNone/>
              <a:defRPr sz="1126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08599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46121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43002" y="256855"/>
            <a:ext cx="1459245" cy="408846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5267" y="256855"/>
            <a:ext cx="4293141" cy="408846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76063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049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96769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42" y="1202755"/>
            <a:ext cx="5836980" cy="2006821"/>
          </a:xfrm>
        </p:spPr>
        <p:txBody>
          <a:bodyPr anchor="b"/>
          <a:lstStyle>
            <a:lvl1pPr>
              <a:defRPr sz="42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742" y="3228561"/>
            <a:ext cx="5836980" cy="1055340"/>
          </a:xfrm>
        </p:spPr>
        <p:txBody>
          <a:bodyPr/>
          <a:lstStyle>
            <a:lvl1pPr marL="0" indent="0">
              <a:buNone/>
              <a:defRPr sz="1688">
                <a:solidFill>
                  <a:schemeClr val="tx1"/>
                </a:solidFill>
              </a:defRPr>
            </a:lvl1pPr>
            <a:lvl2pPr marL="321640" indent="0">
              <a:buNone/>
              <a:defRPr sz="1407">
                <a:solidFill>
                  <a:schemeClr val="tx1">
                    <a:tint val="75000"/>
                  </a:schemeClr>
                </a:solidFill>
              </a:defRPr>
            </a:lvl2pPr>
            <a:lvl3pPr marL="643280" indent="0">
              <a:buNone/>
              <a:defRPr sz="1266">
                <a:solidFill>
                  <a:schemeClr val="tx1">
                    <a:tint val="75000"/>
                  </a:schemeClr>
                </a:solidFill>
              </a:defRPr>
            </a:lvl3pPr>
            <a:lvl4pPr marL="964921" indent="0">
              <a:buNone/>
              <a:defRPr sz="1126">
                <a:solidFill>
                  <a:schemeClr val="tx1">
                    <a:tint val="75000"/>
                  </a:schemeClr>
                </a:solidFill>
              </a:defRPr>
            </a:lvl4pPr>
            <a:lvl5pPr marL="1286561" indent="0">
              <a:buNone/>
              <a:defRPr sz="1126">
                <a:solidFill>
                  <a:schemeClr val="tx1">
                    <a:tint val="75000"/>
                  </a:schemeClr>
                </a:solidFill>
              </a:defRPr>
            </a:lvl5pPr>
            <a:lvl6pPr marL="1608201" indent="0">
              <a:buNone/>
              <a:defRPr sz="1126">
                <a:solidFill>
                  <a:schemeClr val="tx1">
                    <a:tint val="75000"/>
                  </a:schemeClr>
                </a:solidFill>
              </a:defRPr>
            </a:lvl6pPr>
            <a:lvl7pPr marL="1929841" indent="0">
              <a:buNone/>
              <a:defRPr sz="1126">
                <a:solidFill>
                  <a:schemeClr val="tx1">
                    <a:tint val="75000"/>
                  </a:schemeClr>
                </a:solidFill>
              </a:defRPr>
            </a:lvl7pPr>
            <a:lvl8pPr marL="2251481" indent="0">
              <a:buNone/>
              <a:defRPr sz="1126">
                <a:solidFill>
                  <a:schemeClr val="tx1">
                    <a:tint val="75000"/>
                  </a:schemeClr>
                </a:solidFill>
              </a:defRPr>
            </a:lvl8pPr>
            <a:lvl9pPr marL="2573122" indent="0">
              <a:buNone/>
              <a:defRPr sz="11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70347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5267" y="1284276"/>
            <a:ext cx="2876193" cy="306104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6053" y="1284276"/>
            <a:ext cx="2876193" cy="306104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26452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148" y="256856"/>
            <a:ext cx="5836980" cy="93249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149" y="1182652"/>
            <a:ext cx="2862975" cy="579599"/>
          </a:xfrm>
        </p:spPr>
        <p:txBody>
          <a:bodyPr anchor="b"/>
          <a:lstStyle>
            <a:lvl1pPr marL="0" indent="0">
              <a:buNone/>
              <a:defRPr sz="1688" b="1"/>
            </a:lvl1pPr>
            <a:lvl2pPr marL="321640" indent="0">
              <a:buNone/>
              <a:defRPr sz="1407" b="1"/>
            </a:lvl2pPr>
            <a:lvl3pPr marL="643280" indent="0">
              <a:buNone/>
              <a:defRPr sz="1266" b="1"/>
            </a:lvl3pPr>
            <a:lvl4pPr marL="964921" indent="0">
              <a:buNone/>
              <a:defRPr sz="1126" b="1"/>
            </a:lvl4pPr>
            <a:lvl5pPr marL="1286561" indent="0">
              <a:buNone/>
              <a:defRPr sz="1126" b="1"/>
            </a:lvl5pPr>
            <a:lvl6pPr marL="1608201" indent="0">
              <a:buNone/>
              <a:defRPr sz="1126" b="1"/>
            </a:lvl6pPr>
            <a:lvl7pPr marL="1929841" indent="0">
              <a:buNone/>
              <a:defRPr sz="1126" b="1"/>
            </a:lvl7pPr>
            <a:lvl8pPr marL="2251481" indent="0">
              <a:buNone/>
              <a:defRPr sz="1126" b="1"/>
            </a:lvl8pPr>
            <a:lvl9pPr marL="2573122" indent="0">
              <a:buNone/>
              <a:defRPr sz="1126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49" y="1762251"/>
            <a:ext cx="2862975" cy="25920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054" y="1182652"/>
            <a:ext cx="2877074" cy="579599"/>
          </a:xfrm>
        </p:spPr>
        <p:txBody>
          <a:bodyPr anchor="b"/>
          <a:lstStyle>
            <a:lvl1pPr marL="0" indent="0">
              <a:buNone/>
              <a:defRPr sz="1688" b="1"/>
            </a:lvl1pPr>
            <a:lvl2pPr marL="321640" indent="0">
              <a:buNone/>
              <a:defRPr sz="1407" b="1"/>
            </a:lvl2pPr>
            <a:lvl3pPr marL="643280" indent="0">
              <a:buNone/>
              <a:defRPr sz="1266" b="1"/>
            </a:lvl3pPr>
            <a:lvl4pPr marL="964921" indent="0">
              <a:buNone/>
              <a:defRPr sz="1126" b="1"/>
            </a:lvl4pPr>
            <a:lvl5pPr marL="1286561" indent="0">
              <a:buNone/>
              <a:defRPr sz="1126" b="1"/>
            </a:lvl5pPr>
            <a:lvl6pPr marL="1608201" indent="0">
              <a:buNone/>
              <a:defRPr sz="1126" b="1"/>
            </a:lvl6pPr>
            <a:lvl7pPr marL="1929841" indent="0">
              <a:buNone/>
              <a:defRPr sz="1126" b="1"/>
            </a:lvl7pPr>
            <a:lvl8pPr marL="2251481" indent="0">
              <a:buNone/>
              <a:defRPr sz="1126" b="1"/>
            </a:lvl8pPr>
            <a:lvl9pPr marL="2573122" indent="0">
              <a:buNone/>
              <a:defRPr sz="1126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26054" y="1762251"/>
            <a:ext cx="2877074" cy="25920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39125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06112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26090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148" y="321628"/>
            <a:ext cx="2182699" cy="1125696"/>
          </a:xfrm>
        </p:spPr>
        <p:txBody>
          <a:bodyPr anchor="b"/>
          <a:lstStyle>
            <a:lvl1pPr>
              <a:defRPr sz="22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7075" y="694627"/>
            <a:ext cx="3426053" cy="3428460"/>
          </a:xfrm>
        </p:spPr>
        <p:txBody>
          <a:bodyPr/>
          <a:lstStyle>
            <a:lvl1pPr>
              <a:defRPr sz="2251"/>
            </a:lvl1pPr>
            <a:lvl2pPr>
              <a:defRPr sz="1970"/>
            </a:lvl2pPr>
            <a:lvl3pPr>
              <a:defRPr sz="1688"/>
            </a:lvl3pPr>
            <a:lvl4pPr>
              <a:defRPr sz="1407"/>
            </a:lvl4pPr>
            <a:lvl5pPr>
              <a:defRPr sz="1407"/>
            </a:lvl5pPr>
            <a:lvl6pPr>
              <a:defRPr sz="1407"/>
            </a:lvl6pPr>
            <a:lvl7pPr>
              <a:defRPr sz="1407"/>
            </a:lvl7pPr>
            <a:lvl8pPr>
              <a:defRPr sz="1407"/>
            </a:lvl8pPr>
            <a:lvl9pPr>
              <a:defRPr sz="140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148" y="1447324"/>
            <a:ext cx="2182699" cy="2681347"/>
          </a:xfrm>
        </p:spPr>
        <p:txBody>
          <a:bodyPr/>
          <a:lstStyle>
            <a:lvl1pPr marL="0" indent="0">
              <a:buNone/>
              <a:defRPr sz="1126"/>
            </a:lvl1pPr>
            <a:lvl2pPr marL="321640" indent="0">
              <a:buNone/>
              <a:defRPr sz="985"/>
            </a:lvl2pPr>
            <a:lvl3pPr marL="643280" indent="0">
              <a:buNone/>
              <a:defRPr sz="844"/>
            </a:lvl3pPr>
            <a:lvl4pPr marL="964921" indent="0">
              <a:buNone/>
              <a:defRPr sz="704"/>
            </a:lvl4pPr>
            <a:lvl5pPr marL="1286561" indent="0">
              <a:buNone/>
              <a:defRPr sz="704"/>
            </a:lvl5pPr>
            <a:lvl6pPr marL="1608201" indent="0">
              <a:buNone/>
              <a:defRPr sz="704"/>
            </a:lvl6pPr>
            <a:lvl7pPr marL="1929841" indent="0">
              <a:buNone/>
              <a:defRPr sz="704"/>
            </a:lvl7pPr>
            <a:lvl8pPr marL="2251481" indent="0">
              <a:buNone/>
              <a:defRPr sz="704"/>
            </a:lvl8pPr>
            <a:lvl9pPr marL="2573122" indent="0">
              <a:buNone/>
              <a:defRPr sz="70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63501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148" y="321628"/>
            <a:ext cx="2182699" cy="1125696"/>
          </a:xfrm>
        </p:spPr>
        <p:txBody>
          <a:bodyPr anchor="b"/>
          <a:lstStyle>
            <a:lvl1pPr>
              <a:defRPr sz="22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77075" y="694627"/>
            <a:ext cx="3426053" cy="3428460"/>
          </a:xfrm>
        </p:spPr>
        <p:txBody>
          <a:bodyPr anchor="t"/>
          <a:lstStyle>
            <a:lvl1pPr marL="0" indent="0">
              <a:buNone/>
              <a:defRPr sz="2251"/>
            </a:lvl1pPr>
            <a:lvl2pPr marL="321640" indent="0">
              <a:buNone/>
              <a:defRPr sz="1970"/>
            </a:lvl2pPr>
            <a:lvl3pPr marL="643280" indent="0">
              <a:buNone/>
              <a:defRPr sz="1688"/>
            </a:lvl3pPr>
            <a:lvl4pPr marL="964921" indent="0">
              <a:buNone/>
              <a:defRPr sz="1407"/>
            </a:lvl4pPr>
            <a:lvl5pPr marL="1286561" indent="0">
              <a:buNone/>
              <a:defRPr sz="1407"/>
            </a:lvl5pPr>
            <a:lvl6pPr marL="1608201" indent="0">
              <a:buNone/>
              <a:defRPr sz="1407"/>
            </a:lvl6pPr>
            <a:lvl7pPr marL="1929841" indent="0">
              <a:buNone/>
              <a:defRPr sz="1407"/>
            </a:lvl7pPr>
            <a:lvl8pPr marL="2251481" indent="0">
              <a:buNone/>
              <a:defRPr sz="1407"/>
            </a:lvl8pPr>
            <a:lvl9pPr marL="2573122" indent="0">
              <a:buNone/>
              <a:defRPr sz="1407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148" y="1447324"/>
            <a:ext cx="2182699" cy="2681347"/>
          </a:xfrm>
        </p:spPr>
        <p:txBody>
          <a:bodyPr/>
          <a:lstStyle>
            <a:lvl1pPr marL="0" indent="0">
              <a:buNone/>
              <a:defRPr sz="1126"/>
            </a:lvl1pPr>
            <a:lvl2pPr marL="321640" indent="0">
              <a:buNone/>
              <a:defRPr sz="985"/>
            </a:lvl2pPr>
            <a:lvl3pPr marL="643280" indent="0">
              <a:buNone/>
              <a:defRPr sz="844"/>
            </a:lvl3pPr>
            <a:lvl4pPr marL="964921" indent="0">
              <a:buNone/>
              <a:defRPr sz="704"/>
            </a:lvl4pPr>
            <a:lvl5pPr marL="1286561" indent="0">
              <a:buNone/>
              <a:defRPr sz="704"/>
            </a:lvl5pPr>
            <a:lvl6pPr marL="1608201" indent="0">
              <a:buNone/>
              <a:defRPr sz="704"/>
            </a:lvl6pPr>
            <a:lvl7pPr marL="1929841" indent="0">
              <a:buNone/>
              <a:defRPr sz="704"/>
            </a:lvl7pPr>
            <a:lvl8pPr marL="2251481" indent="0">
              <a:buNone/>
              <a:defRPr sz="704"/>
            </a:lvl8pPr>
            <a:lvl9pPr marL="2573122" indent="0">
              <a:buNone/>
              <a:defRPr sz="70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551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5267" y="256856"/>
            <a:ext cx="5836980" cy="932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5267" y="1284276"/>
            <a:ext cx="5836980" cy="3061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5267" y="4471517"/>
            <a:ext cx="1522690" cy="256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41739" y="4471517"/>
            <a:ext cx="2284036" cy="256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79556" y="4471517"/>
            <a:ext cx="1522690" cy="256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6B5A6A95-94FF-20C5-1FE9-8F725DC0B99B}"/>
              </a:ext>
            </a:extLst>
          </p:cNvPr>
          <p:cNvGrpSpPr/>
          <p:nvPr userDrawn="1"/>
        </p:nvGrpSpPr>
        <p:grpSpPr>
          <a:xfrm>
            <a:off x="1" y="-860112"/>
            <a:ext cx="6767513" cy="5684525"/>
            <a:chOff x="0" y="-1944663"/>
            <a:chExt cx="7775575" cy="12852376"/>
          </a:xfrm>
        </p:grpSpPr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3A7B53C5-2DBD-CD30-79AC-19B68C7FBA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2770" y="-1944663"/>
              <a:ext cx="6429367" cy="1201335"/>
            </a:xfrm>
            <a:prstGeom prst="rect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48874" tIns="24437" rIns="48874" bIns="24437" anchor="ctr">
              <a:spAutoFit/>
            </a:bodyPr>
            <a:lstStyle>
              <a:lvl1pPr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ctr">
                <a:defRPr/>
              </a:pPr>
              <a:r>
                <a:rPr lang="en-US" altLang="ja-JP" sz="3132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B6</a:t>
              </a:r>
              <a:r>
                <a:rPr lang="ja-JP" altLang="en-US" sz="3132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サイズ</a:t>
              </a:r>
              <a:r>
                <a:rPr lang="en-US" altLang="ja-JP" sz="3132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(128mm×182mm)</a:t>
              </a: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2C35D26D-81B2-73A9-D7FA-EEFA4629020A}"/>
                </a:ext>
              </a:extLst>
            </p:cNvPr>
            <p:cNvGrpSpPr/>
            <p:nvPr userDrawn="1"/>
          </p:nvGrpSpPr>
          <p:grpSpPr>
            <a:xfrm>
              <a:off x="0" y="0"/>
              <a:ext cx="7775575" cy="10907713"/>
              <a:chOff x="0" y="0"/>
              <a:chExt cx="7775575" cy="10907713"/>
            </a:xfrm>
          </p:grpSpPr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C78D05BE-01F4-D72F-5E15-F35E9812C0B0}"/>
                  </a:ext>
                </a:extLst>
              </p:cNvPr>
              <p:cNvSpPr/>
              <p:nvPr userDrawn="1"/>
            </p:nvSpPr>
            <p:spPr>
              <a:xfrm>
                <a:off x="124086" y="244182"/>
                <a:ext cx="7527960" cy="10418416"/>
              </a:xfrm>
              <a:prstGeom prst="rect">
                <a:avLst/>
              </a:prstGeom>
              <a:noFill/>
              <a:ln w="9525">
                <a:solidFill>
                  <a:srgbClr val="00B05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17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D18EADA0-142D-1A60-97D4-FAD7639183C9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7775575" cy="10907713"/>
              </a:xfrm>
              <a:prstGeom prst="rect">
                <a:avLst/>
              </a:prstGeom>
              <a:noFill/>
              <a:ln w="9525">
                <a:solidFill>
                  <a:srgbClr val="FF33CC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17"/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5452ABA6-2F25-764F-E5CD-CC32FA53B8AA}"/>
                  </a:ext>
                </a:extLst>
              </p:cNvPr>
              <p:cNvSpPr/>
              <p:nvPr userDrawn="1"/>
            </p:nvSpPr>
            <p:spPr>
              <a:xfrm>
                <a:off x="248173" y="488363"/>
                <a:ext cx="7279786" cy="9930053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17"/>
              </a:p>
            </p:txBody>
          </p:sp>
        </p:grpSp>
      </p:grp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E2C7F48-F5CE-971C-F217-FF558CA24431}"/>
              </a:ext>
            </a:extLst>
          </p:cNvPr>
          <p:cNvSpPr txBox="1"/>
          <p:nvPr userDrawn="1"/>
        </p:nvSpPr>
        <p:spPr>
          <a:xfrm>
            <a:off x="7013200" y="-964360"/>
            <a:ext cx="3570472" cy="127118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1741" b="1" dirty="0">
              <a:solidFill>
                <a:srgbClr val="0070C0"/>
              </a:solidFill>
            </a:endParaRPr>
          </a:p>
          <a:p>
            <a:pPr algn="ctr"/>
            <a:r>
              <a:rPr kumimoji="1" lang="ja-JP" altLang="en-US" sz="1741" b="1" dirty="0">
                <a:solidFill>
                  <a:srgbClr val="0070C0"/>
                </a:solidFill>
              </a:rPr>
              <a:t>一番内側の青線</a:t>
            </a:r>
            <a:endParaRPr kumimoji="1" lang="en-US" altLang="ja-JP" sz="1741" b="1" dirty="0">
              <a:solidFill>
                <a:srgbClr val="0070C0"/>
              </a:solidFill>
            </a:endParaRPr>
          </a:p>
          <a:p>
            <a:r>
              <a:rPr kumimoji="1" lang="ja-JP" altLang="en-US" sz="1393" b="1" dirty="0">
                <a:solidFill>
                  <a:schemeClr val="tx1"/>
                </a:solidFill>
              </a:rPr>
              <a:t>切れてはいけない文字や絵柄はこの線より内側に入れてください。</a:t>
            </a:r>
            <a:endParaRPr kumimoji="1" lang="en-US" altLang="ja-JP" sz="1393" b="1" dirty="0">
              <a:solidFill>
                <a:schemeClr val="tx1"/>
              </a:solidFill>
            </a:endParaRPr>
          </a:p>
          <a:p>
            <a:endParaRPr kumimoji="1" lang="ja-JP" altLang="en-US" sz="1393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A79D847-BC1C-DF92-5A6E-F448A44087A9}"/>
              </a:ext>
            </a:extLst>
          </p:cNvPr>
          <p:cNvSpPr txBox="1"/>
          <p:nvPr userDrawn="1"/>
        </p:nvSpPr>
        <p:spPr>
          <a:xfrm>
            <a:off x="7013197" y="375251"/>
            <a:ext cx="3572904" cy="129798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1741" b="1" dirty="0">
              <a:solidFill>
                <a:srgbClr val="00B050"/>
              </a:solidFill>
            </a:endParaRPr>
          </a:p>
          <a:p>
            <a:pPr algn="ctr"/>
            <a:r>
              <a:rPr kumimoji="1" lang="ja-JP" altLang="en-US" sz="1741" b="1" dirty="0">
                <a:solidFill>
                  <a:srgbClr val="00B050"/>
                </a:solidFill>
              </a:rPr>
              <a:t>真ん中の緑線</a:t>
            </a:r>
            <a:endParaRPr kumimoji="1" lang="en-US" altLang="ja-JP" sz="1741" b="1" dirty="0">
              <a:solidFill>
                <a:srgbClr val="00B050"/>
              </a:solidFill>
            </a:endParaRPr>
          </a:p>
          <a:p>
            <a:r>
              <a:rPr kumimoji="1" lang="ja-JP" altLang="en-US" sz="1393" b="1" dirty="0">
                <a:solidFill>
                  <a:schemeClr val="tx1"/>
                </a:solidFill>
              </a:rPr>
              <a:t>仕上がりサイズの範囲です。</a:t>
            </a:r>
            <a:endParaRPr kumimoji="1" lang="en-US" altLang="ja-JP" sz="1393" b="1" dirty="0">
              <a:solidFill>
                <a:schemeClr val="tx1"/>
              </a:solidFill>
            </a:endParaRPr>
          </a:p>
          <a:p>
            <a:r>
              <a:rPr kumimoji="1" lang="ja-JP" altLang="en-US" sz="1393" b="1" dirty="0">
                <a:solidFill>
                  <a:schemeClr val="tx1"/>
                </a:solidFill>
              </a:rPr>
              <a:t>この線で断裁されます。</a:t>
            </a:r>
            <a:endParaRPr kumimoji="1" lang="en-US" altLang="ja-JP" sz="1393" b="1" dirty="0">
              <a:solidFill>
                <a:schemeClr val="tx1"/>
              </a:solidFill>
            </a:endParaRPr>
          </a:p>
          <a:p>
            <a:endParaRPr kumimoji="1" lang="ja-JP" altLang="en-US" sz="1567" b="1" dirty="0">
              <a:solidFill>
                <a:srgbClr val="FF0000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739423-276F-3094-1215-5103A7FBA57F}"/>
              </a:ext>
            </a:extLst>
          </p:cNvPr>
          <p:cNvSpPr txBox="1"/>
          <p:nvPr userDrawn="1"/>
        </p:nvSpPr>
        <p:spPr>
          <a:xfrm>
            <a:off x="7013197" y="1741664"/>
            <a:ext cx="3572904" cy="1485535"/>
          </a:xfrm>
          <a:prstGeom prst="rect">
            <a:avLst/>
          </a:prstGeom>
          <a:noFill/>
          <a:ln w="28575"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1741" b="1" dirty="0">
              <a:solidFill>
                <a:srgbClr val="FF33CC"/>
              </a:solidFill>
            </a:endParaRPr>
          </a:p>
          <a:p>
            <a:pPr algn="ctr"/>
            <a:r>
              <a:rPr kumimoji="1" lang="ja-JP" altLang="en-US" sz="1741" b="1" dirty="0">
                <a:solidFill>
                  <a:srgbClr val="FF33CC"/>
                </a:solidFill>
              </a:rPr>
              <a:t>一番外側のピンク線</a:t>
            </a:r>
            <a:endParaRPr kumimoji="1" lang="en-US" altLang="ja-JP" sz="1741" b="1" dirty="0">
              <a:solidFill>
                <a:srgbClr val="FF33CC"/>
              </a:solidFill>
            </a:endParaRPr>
          </a:p>
          <a:p>
            <a:r>
              <a:rPr kumimoji="1" lang="ja-JP" altLang="en-US" sz="1393" b="1" dirty="0">
                <a:solidFill>
                  <a:schemeClr val="tx1"/>
                </a:solidFill>
              </a:rPr>
              <a:t>フチ無し印刷をご希望の場合、</a:t>
            </a:r>
            <a:endParaRPr kumimoji="1" lang="en-US" altLang="ja-JP" sz="1393" b="1" dirty="0">
              <a:solidFill>
                <a:schemeClr val="tx1"/>
              </a:solidFill>
            </a:endParaRPr>
          </a:p>
          <a:p>
            <a:r>
              <a:rPr kumimoji="1" lang="ja-JP" altLang="en-US" sz="1393" b="1" dirty="0">
                <a:solidFill>
                  <a:schemeClr val="tx1"/>
                </a:solidFill>
              </a:rPr>
              <a:t>画像や背景色をこの線まで伸ばして配置してください。</a:t>
            </a:r>
            <a:endParaRPr kumimoji="1" lang="en-US" altLang="ja-JP" sz="1393" b="1" dirty="0">
              <a:solidFill>
                <a:srgbClr val="FF0000"/>
              </a:solidFill>
            </a:endParaRPr>
          </a:p>
          <a:p>
            <a:endParaRPr kumimoji="1" lang="ja-JP" altLang="en-US" sz="1393" b="1" dirty="0">
              <a:solidFill>
                <a:srgbClr val="FF0000"/>
              </a:solidFill>
            </a:endParaRPr>
          </a:p>
        </p:txBody>
      </p:sp>
      <p:sp>
        <p:nvSpPr>
          <p:cNvPr id="16" name="正方形/長方形 3">
            <a:extLst>
              <a:ext uri="{FF2B5EF4-FFF2-40B4-BE49-F238E27FC236}">
                <a16:creationId xmlns:a16="http://schemas.microsoft.com/office/drawing/2014/main" id="{54E563F3-8CA2-F490-6240-76B4579B09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24421" y="3326764"/>
            <a:ext cx="3572906" cy="175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044" b="1" u="sng" dirty="0">
                <a:latin typeface="ＭＳ Ｐゴシック" panose="020B0600070205080204" pitchFamily="50" charset="-128"/>
              </a:rPr>
              <a:t>その他注意事項</a:t>
            </a:r>
            <a:endParaRPr lang="en-US" altLang="ja-JP" sz="1044" b="1" u="sng" dirty="0">
              <a:latin typeface="ＭＳ Ｐゴシック" panose="020B0600070205080204" pitchFamily="50" charset="-128"/>
            </a:endParaRPr>
          </a:p>
          <a:p>
            <a:pPr marL="0" marR="0" lvl="0" indent="0" algn="l" defTabSz="79584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44" b="1" dirty="0">
                <a:latin typeface="ＭＳ Ｐゴシック" panose="020B0600070205080204" pitchFamily="50" charset="-128"/>
              </a:rPr>
              <a:t>・</a:t>
            </a:r>
            <a:r>
              <a:rPr lang="en-US" altLang="ja-JP" sz="1044" b="1" dirty="0">
                <a:latin typeface="ＭＳ Ｐゴシック" panose="020B0600070205080204" pitchFamily="50" charset="-128"/>
              </a:rPr>
              <a:t>PDF</a:t>
            </a:r>
            <a:r>
              <a:rPr lang="ja-JP" altLang="en-US" sz="1044" b="1" dirty="0">
                <a:latin typeface="ＭＳ Ｐゴシック" panose="020B0600070205080204" pitchFamily="50" charset="-128"/>
              </a:rPr>
              <a:t>形式での入稿をお願いします。</a:t>
            </a:r>
            <a:endParaRPr lang="en-US" altLang="ja-JP" sz="1044" b="1" dirty="0">
              <a:latin typeface="ＭＳ Ｐゴシック" panose="020B0600070205080204" pitchFamily="50" charset="-128"/>
            </a:endParaRPr>
          </a:p>
          <a:p>
            <a:pPr marL="0" marR="0" lvl="0" indent="0" algn="l" defTabSz="79584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44" b="1" dirty="0">
                <a:latin typeface="ＭＳ Ｐゴシック" panose="020B0600070205080204" pitchFamily="50" charset="-128"/>
              </a:rPr>
              <a:t>・ご注文のページ数で作成ください。</a:t>
            </a:r>
            <a:endParaRPr lang="ja-JP" altLang="ja-JP" sz="1044" b="1" dirty="0">
              <a:latin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044" b="1" dirty="0">
                <a:latin typeface="ＭＳ Ｐゴシック" panose="020B0600070205080204" pitchFamily="50" charset="-128"/>
              </a:rPr>
              <a:t>・総ページ数を「</a:t>
            </a:r>
            <a:r>
              <a:rPr lang="en-US" altLang="ja-JP" sz="1044" b="1" dirty="0">
                <a:latin typeface="ＭＳ Ｐゴシック" panose="020B0600070205080204" pitchFamily="50" charset="-128"/>
              </a:rPr>
              <a:t>4</a:t>
            </a:r>
            <a:r>
              <a:rPr lang="ja-JP" altLang="en-US" sz="1044" b="1" dirty="0">
                <a:latin typeface="ＭＳ Ｐゴシック" panose="020B0600070205080204" pitchFamily="50" charset="-128"/>
              </a:rPr>
              <a:t>の倍数」にご調整ください。</a:t>
            </a:r>
          </a:p>
          <a:p>
            <a:pPr>
              <a:lnSpc>
                <a:spcPct val="150000"/>
              </a:lnSpc>
            </a:pPr>
            <a:r>
              <a:rPr lang="ja-JP" altLang="en-US" sz="1044" b="1" dirty="0">
                <a:latin typeface="ＭＳ Ｐゴシック" panose="020B0600070205080204" pitchFamily="50" charset="-128"/>
              </a:rPr>
              <a:t>  ページ数に不足があり、白紙やメモページの追加をご希望の場合、ご注文時の備考欄でご指示ください。</a:t>
            </a:r>
          </a:p>
          <a:p>
            <a:pPr>
              <a:lnSpc>
                <a:spcPct val="150000"/>
              </a:lnSpc>
            </a:pPr>
            <a:r>
              <a:rPr lang="ja-JP" altLang="en-US" sz="1044" b="1" dirty="0">
                <a:latin typeface="ＭＳ Ｐゴシック" panose="020B0600070205080204" pitchFamily="50" charset="-128"/>
              </a:rPr>
              <a:t>  例）最終ページの後に白紙</a:t>
            </a:r>
            <a:r>
              <a:rPr lang="en-US" altLang="ja-JP" sz="1044" b="1" dirty="0">
                <a:latin typeface="ＭＳ Ｐゴシック" panose="020B0600070205080204" pitchFamily="50" charset="-128"/>
              </a:rPr>
              <a:t>2</a:t>
            </a:r>
            <a:r>
              <a:rPr lang="ja-JP" altLang="en-US" sz="1044" b="1" dirty="0">
                <a:latin typeface="ＭＳ Ｐゴシック" panose="020B0600070205080204" pitchFamily="50" charset="-128"/>
              </a:rPr>
              <a:t>ページ挿入希望 など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B27BB59-FA94-784F-2731-099EBF256466}"/>
              </a:ext>
            </a:extLst>
          </p:cNvPr>
          <p:cNvSpPr/>
          <p:nvPr userDrawn="1"/>
        </p:nvSpPr>
        <p:spPr>
          <a:xfrm>
            <a:off x="2246618" y="4950608"/>
            <a:ext cx="4368818" cy="8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ja-JP" altLang="en-US" sz="1683" b="1" dirty="0">
                <a:solidFill>
                  <a:srgbClr val="FF0000"/>
                </a:solidFill>
                <a:latin typeface="+mn-ea"/>
                <a:ea typeface="+mn-ea"/>
              </a:rPr>
              <a:t>★ＰＤＦ変換の前に★</a:t>
            </a:r>
          </a:p>
          <a:p>
            <a:pPr algn="ctr" eaLnBrk="1" hangingPunct="1"/>
            <a:r>
              <a:rPr lang="ja-JP" altLang="en-US" sz="1683" b="1" dirty="0">
                <a:solidFill>
                  <a:srgbClr val="FF0000"/>
                </a:solidFill>
                <a:latin typeface="+mn-ea"/>
                <a:ea typeface="+mn-ea"/>
              </a:rPr>
              <a:t>「表示」＞「スライドマスター」画面より</a:t>
            </a:r>
            <a:endParaRPr lang="en-US" altLang="ja-JP" sz="1683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 eaLnBrk="1" hangingPunct="1"/>
            <a:r>
              <a:rPr lang="ja-JP" altLang="en-US" sz="1683" b="1" dirty="0">
                <a:solidFill>
                  <a:srgbClr val="FF0000"/>
                </a:solidFill>
                <a:latin typeface="+mn-ea"/>
                <a:ea typeface="+mn-ea"/>
              </a:rPr>
              <a:t>色つきガイド線を消して変換してください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397074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hf hdr="0" ftr="0" dt="0"/>
  <p:txStyles>
    <p:titleStyle>
      <a:lvl1pPr algn="l" defTabSz="643280" rtl="0" eaLnBrk="1" latinLnBrk="0" hangingPunct="1">
        <a:lnSpc>
          <a:spcPct val="90000"/>
        </a:lnSpc>
        <a:spcBef>
          <a:spcPct val="0"/>
        </a:spcBef>
        <a:buNone/>
        <a:defRPr kumimoji="1" sz="30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820" indent="-160820" algn="l" defTabSz="643280" rtl="0" eaLnBrk="1" latinLnBrk="0" hangingPunct="1">
        <a:lnSpc>
          <a:spcPct val="90000"/>
        </a:lnSpc>
        <a:spcBef>
          <a:spcPts val="704"/>
        </a:spcBef>
        <a:buFont typeface="Arial" panose="020B0604020202020204" pitchFamily="34" charset="0"/>
        <a:buChar char="•"/>
        <a:defRPr kumimoji="1" sz="1970" kern="1200">
          <a:solidFill>
            <a:schemeClr val="tx1"/>
          </a:solidFill>
          <a:latin typeface="+mn-lt"/>
          <a:ea typeface="+mn-ea"/>
          <a:cs typeface="+mn-cs"/>
        </a:defRPr>
      </a:lvl1pPr>
      <a:lvl2pPr marL="482460" indent="-160820" algn="l" defTabSz="643280" rtl="0" eaLnBrk="1" latinLnBrk="0" hangingPunct="1">
        <a:lnSpc>
          <a:spcPct val="90000"/>
        </a:lnSpc>
        <a:spcBef>
          <a:spcPts val="352"/>
        </a:spcBef>
        <a:buFont typeface="Arial" panose="020B0604020202020204" pitchFamily="34" charset="0"/>
        <a:buChar char="•"/>
        <a:defRPr kumimoji="1"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04101" indent="-160820" algn="l" defTabSz="643280" rtl="0" eaLnBrk="1" latinLnBrk="0" hangingPunct="1">
        <a:lnSpc>
          <a:spcPct val="90000"/>
        </a:lnSpc>
        <a:spcBef>
          <a:spcPts val="352"/>
        </a:spcBef>
        <a:buFont typeface="Arial" panose="020B0604020202020204" pitchFamily="34" charset="0"/>
        <a:buChar char="•"/>
        <a:defRPr kumimoji="1" sz="1407" kern="1200">
          <a:solidFill>
            <a:schemeClr val="tx1"/>
          </a:solidFill>
          <a:latin typeface="+mn-lt"/>
          <a:ea typeface="+mn-ea"/>
          <a:cs typeface="+mn-cs"/>
        </a:defRPr>
      </a:lvl3pPr>
      <a:lvl4pPr marL="1125741" indent="-160820" algn="l" defTabSz="643280" rtl="0" eaLnBrk="1" latinLnBrk="0" hangingPunct="1">
        <a:lnSpc>
          <a:spcPct val="90000"/>
        </a:lnSpc>
        <a:spcBef>
          <a:spcPts val="352"/>
        </a:spcBef>
        <a:buFont typeface="Arial" panose="020B0604020202020204" pitchFamily="34" charset="0"/>
        <a:buChar char="•"/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4pPr>
      <a:lvl5pPr marL="1447381" indent="-160820" algn="l" defTabSz="643280" rtl="0" eaLnBrk="1" latinLnBrk="0" hangingPunct="1">
        <a:lnSpc>
          <a:spcPct val="90000"/>
        </a:lnSpc>
        <a:spcBef>
          <a:spcPts val="352"/>
        </a:spcBef>
        <a:buFont typeface="Arial" panose="020B0604020202020204" pitchFamily="34" charset="0"/>
        <a:buChar char="•"/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5pPr>
      <a:lvl6pPr marL="1769021" indent="-160820" algn="l" defTabSz="643280" rtl="0" eaLnBrk="1" latinLnBrk="0" hangingPunct="1">
        <a:lnSpc>
          <a:spcPct val="90000"/>
        </a:lnSpc>
        <a:spcBef>
          <a:spcPts val="352"/>
        </a:spcBef>
        <a:buFont typeface="Arial" panose="020B0604020202020204" pitchFamily="34" charset="0"/>
        <a:buChar char="•"/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6pPr>
      <a:lvl7pPr marL="2090661" indent="-160820" algn="l" defTabSz="643280" rtl="0" eaLnBrk="1" latinLnBrk="0" hangingPunct="1">
        <a:lnSpc>
          <a:spcPct val="90000"/>
        </a:lnSpc>
        <a:spcBef>
          <a:spcPts val="352"/>
        </a:spcBef>
        <a:buFont typeface="Arial" panose="020B0604020202020204" pitchFamily="34" charset="0"/>
        <a:buChar char="•"/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7pPr>
      <a:lvl8pPr marL="2412302" indent="-160820" algn="l" defTabSz="643280" rtl="0" eaLnBrk="1" latinLnBrk="0" hangingPunct="1">
        <a:lnSpc>
          <a:spcPct val="90000"/>
        </a:lnSpc>
        <a:spcBef>
          <a:spcPts val="352"/>
        </a:spcBef>
        <a:buFont typeface="Arial" panose="020B0604020202020204" pitchFamily="34" charset="0"/>
        <a:buChar char="•"/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8pPr>
      <a:lvl9pPr marL="2733942" indent="-160820" algn="l" defTabSz="643280" rtl="0" eaLnBrk="1" latinLnBrk="0" hangingPunct="1">
        <a:lnSpc>
          <a:spcPct val="90000"/>
        </a:lnSpc>
        <a:spcBef>
          <a:spcPts val="352"/>
        </a:spcBef>
        <a:buFont typeface="Arial" panose="020B0604020202020204" pitchFamily="34" charset="0"/>
        <a:buChar char="•"/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3280" rtl="0" eaLnBrk="1" latinLnBrk="0" hangingPunct="1"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1pPr>
      <a:lvl2pPr marL="321640" algn="l" defTabSz="643280" rtl="0" eaLnBrk="1" latinLnBrk="0" hangingPunct="1"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2pPr>
      <a:lvl3pPr marL="643280" algn="l" defTabSz="643280" rtl="0" eaLnBrk="1" latinLnBrk="0" hangingPunct="1"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3pPr>
      <a:lvl4pPr marL="964921" algn="l" defTabSz="643280" rtl="0" eaLnBrk="1" latinLnBrk="0" hangingPunct="1"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4pPr>
      <a:lvl5pPr marL="1286561" algn="l" defTabSz="643280" rtl="0" eaLnBrk="1" latinLnBrk="0" hangingPunct="1"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5pPr>
      <a:lvl6pPr marL="1608201" algn="l" defTabSz="643280" rtl="0" eaLnBrk="1" latinLnBrk="0" hangingPunct="1"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6pPr>
      <a:lvl7pPr marL="1929841" algn="l" defTabSz="643280" rtl="0" eaLnBrk="1" latinLnBrk="0" hangingPunct="1"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7pPr>
      <a:lvl8pPr marL="2251481" algn="l" defTabSz="643280" rtl="0" eaLnBrk="1" latinLnBrk="0" hangingPunct="1"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8pPr>
      <a:lvl9pPr marL="2573122" algn="l" defTabSz="643280" rtl="0" eaLnBrk="1" latinLnBrk="0" hangingPunct="1">
        <a:defRPr kumimoji="1" sz="12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5" userDrawn="1">
          <p15:clr>
            <a:srgbClr val="F26B43"/>
          </p15:clr>
        </p15:guide>
        <p15:guide id="2" pos="157" userDrawn="1">
          <p15:clr>
            <a:srgbClr val="F26B43"/>
          </p15:clr>
        </p15:guide>
        <p15:guide id="3" orient="horz" pos="2954" userDrawn="1">
          <p15:clr>
            <a:srgbClr val="F26B43"/>
          </p15:clr>
        </p15:guide>
        <p15:guide id="4" pos="4086" userDrawn="1">
          <p15:clr>
            <a:srgbClr val="F26B43"/>
          </p15:clr>
        </p15:guide>
        <p15:guide id="5" orient="horz" pos="46" userDrawn="1">
          <p15:clr>
            <a:srgbClr val="F26B43"/>
          </p15:clr>
        </p15:guide>
        <p15:guide id="6" pos="59" userDrawn="1">
          <p15:clr>
            <a:srgbClr val="F26B43"/>
          </p15:clr>
        </p15:guide>
        <p15:guide id="7" pos="4204" userDrawn="1">
          <p15:clr>
            <a:srgbClr val="F26B43"/>
          </p15:clr>
        </p15:guide>
        <p15:guide id="8" orient="horz" pos="30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783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ＭＳ ゴシック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2020-07-01T06:48:46Z</dcterms:created>
  <dcterms:modified xsi:type="dcterms:W3CDTF">2026-04-24T09:24:21Z</dcterms:modified>
</cp:coreProperties>
</file>