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75" d="100"/>
          <a:sy n="75" d="100"/>
        </p:scale>
        <p:origin x="1608" y="3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裏面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(210mm×99mm)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79935" y="108000"/>
              <a:ext cx="10692000" cy="7560000"/>
              <a:chOff x="79935" y="108000"/>
              <a:chExt cx="10692000" cy="7560000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79935" y="6971199"/>
                <a:ext cx="10692000" cy="630836"/>
                <a:chOff x="79935" y="6971199"/>
                <a:chExt cx="10692000" cy="630836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79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643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701097" y="7003256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207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320275" y="7302023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87809" y="7309647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643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207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647" y="-312550"/>
            <a:ext cx="3248735" cy="244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2024-05-17T08:11:46Z</dcterms:modified>
</cp:coreProperties>
</file>