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16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0907713" cy="7775575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449" userDrawn="1">
          <p15:clr>
            <a:srgbClr val="A4A3A4"/>
          </p15:clr>
        </p15:guide>
        <p15:guide id="2" pos="34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 varScale="1">
        <p:scale>
          <a:sx n="81" d="100"/>
          <a:sy n="81" d="100"/>
        </p:scale>
        <p:origin x="1128" y="126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30300" y="1279525"/>
            <a:ext cx="48434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30300" y="1279525"/>
            <a:ext cx="484346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9797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テキスト ボックス 14"/>
          <p:cNvSpPr txBox="1"/>
          <p:nvPr userDrawn="1"/>
        </p:nvSpPr>
        <p:spPr>
          <a:xfrm>
            <a:off x="11221361" y="2299688"/>
            <a:ext cx="3284671" cy="105785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426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 userDrawn="1"/>
        </p:nvSpPr>
        <p:spPr>
          <a:xfrm>
            <a:off x="11224787" y="3525025"/>
            <a:ext cx="3288595" cy="123341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426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1141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1141" b="1" dirty="0" smtClean="0">
              <a:solidFill>
                <a:schemeClr val="tx1"/>
              </a:solidFill>
            </a:endParaRPr>
          </a:p>
        </p:txBody>
      </p:sp>
      <p:sp>
        <p:nvSpPr>
          <p:cNvPr id="17" name="テキスト ボックス 16"/>
          <p:cNvSpPr txBox="1"/>
          <p:nvPr userDrawn="1"/>
        </p:nvSpPr>
        <p:spPr>
          <a:xfrm>
            <a:off x="11217439" y="4906217"/>
            <a:ext cx="3288594" cy="1233415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1141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8" name="正方形/長方形 3"/>
          <p:cNvSpPr>
            <a:spLocks noChangeArrowheads="1"/>
          </p:cNvSpPr>
          <p:nvPr userDrawn="1"/>
        </p:nvSpPr>
        <p:spPr bwMode="auto">
          <a:xfrm>
            <a:off x="11221361" y="6266421"/>
            <a:ext cx="3288595" cy="15361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200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200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55" b="1" dirty="0" smtClean="0">
                <a:latin typeface="+mn-ea"/>
                <a:ea typeface="+mn-ea"/>
              </a:rPr>
              <a:t>・</a:t>
            </a:r>
            <a:r>
              <a:rPr lang="en-US" altLang="ja-JP" sz="1400" b="1" dirty="0" smtClean="0">
                <a:latin typeface="+mn-ea"/>
                <a:ea typeface="+mn-ea"/>
              </a:rPr>
              <a:t>PDF</a:t>
            </a:r>
            <a:r>
              <a:rPr lang="ja-JP" altLang="en-US" sz="1400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1400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4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855" b="1" dirty="0">
              <a:latin typeface="+mn-ea"/>
              <a:ea typeface="+mn-ea"/>
            </a:endParaRPr>
          </a:p>
        </p:txBody>
      </p:sp>
      <p:grpSp>
        <p:nvGrpSpPr>
          <p:cNvPr id="4" name="グループ化 3"/>
          <p:cNvGrpSpPr/>
          <p:nvPr userDrawn="1"/>
        </p:nvGrpSpPr>
        <p:grpSpPr>
          <a:xfrm>
            <a:off x="0" y="-904345"/>
            <a:ext cx="10907713" cy="8679920"/>
            <a:chOff x="-28065" y="-904345"/>
            <a:chExt cx="10907713" cy="8679920"/>
          </a:xfrm>
        </p:grpSpPr>
        <p:grpSp>
          <p:nvGrpSpPr>
            <p:cNvPr id="9" name="グループ化 8">
              <a:extLst>
                <a:ext uri="{FF2B5EF4-FFF2-40B4-BE49-F238E27FC236}">
                  <a16:creationId xmlns="" xmlns:a16="http://schemas.microsoft.com/office/drawing/2014/main" id="{DB306C35-AFF2-401E-BF39-461615721C56}"/>
                </a:ext>
              </a:extLst>
            </p:cNvPr>
            <p:cNvGrpSpPr/>
            <p:nvPr userDrawn="1"/>
          </p:nvGrpSpPr>
          <p:grpSpPr>
            <a:xfrm>
              <a:off x="-28065" y="-904345"/>
              <a:ext cx="10907713" cy="8679920"/>
              <a:chOff x="0" y="-1268630"/>
              <a:chExt cx="7775575" cy="12176343"/>
            </a:xfrm>
          </p:grpSpPr>
          <p:sp>
            <p:nvSpPr>
              <p:cNvPr id="10" name="Rectangle 23"/>
              <p:cNvSpPr>
                <a:spLocks noChangeArrowheads="1"/>
              </p:cNvSpPr>
              <p:nvPr userDrawn="1"/>
            </p:nvSpPr>
            <p:spPr bwMode="auto">
              <a:xfrm>
                <a:off x="288006" y="-1268630"/>
                <a:ext cx="7107899" cy="1177041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48874" tIns="24437" rIns="48874" bIns="24437" anchor="ctr">
                <a:spAutoFit/>
              </a:bodyPr>
              <a:lstStyle>
                <a:lvl1pPr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A4-Z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折り　表面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※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左開き</a:t>
                </a:r>
                <a:endParaRPr lang="en-US" altLang="ja-JP" sz="2566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  <a:p>
                <a:pPr algn="ctr">
                  <a:defRPr/>
                </a:pP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仕上がりサイズ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(210mm×99mm)</a:t>
                </a:r>
                <a:endParaRPr lang="en-US" altLang="ja-JP" sz="2566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="" xmlns:a16="http://schemas.microsoft.com/office/drawing/2014/main" id="{B32AE353-29C4-4B0A-B3C8-4EF5E84790D9}"/>
                  </a:ext>
                </a:extLst>
              </p:cNvPr>
              <p:cNvGrpSpPr/>
              <p:nvPr userDrawn="1"/>
            </p:nvGrpSpPr>
            <p:grpSpPr>
              <a:xfrm>
                <a:off x="0" y="0"/>
                <a:ext cx="7775575" cy="10907713"/>
                <a:chOff x="0" y="0"/>
                <a:chExt cx="7775575" cy="10907713"/>
              </a:xfrm>
            </p:grpSpPr>
            <p:sp>
              <p:nvSpPr>
                <p:cNvPr id="12" name="正方形/長方形 11">
                  <a:extLst>
                    <a:ext uri="{FF2B5EF4-FFF2-40B4-BE49-F238E27FC236}">
                      <a16:creationId xmlns="" xmlns:a16="http://schemas.microsoft.com/office/drawing/2014/main" id="{729DB529-E221-42B0-AA89-699F4A966F06}"/>
                    </a:ext>
                  </a:extLst>
                </p:cNvPr>
                <p:cNvSpPr/>
                <p:nvPr userDrawn="1"/>
              </p:nvSpPr>
              <p:spPr>
                <a:xfrm>
                  <a:off x="76988" y="151506"/>
                  <a:ext cx="7621804" cy="10605299"/>
                </a:xfrm>
                <a:prstGeom prst="rect">
                  <a:avLst/>
                </a:prstGeom>
                <a:noFill/>
                <a:ln w="952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  <p:sp>
              <p:nvSpPr>
                <p:cNvPr id="13" name="正方形/長方形 12">
                  <a:extLst>
                    <a:ext uri="{FF2B5EF4-FFF2-40B4-BE49-F238E27FC236}">
                      <a16:creationId xmlns="" xmlns:a16="http://schemas.microsoft.com/office/drawing/2014/main" id="{8FFC68FE-4D91-420F-ACE3-8DA17E43A103}"/>
                    </a:ext>
                  </a:extLst>
                </p:cNvPr>
                <p:cNvSpPr/>
                <p:nvPr userDrawn="1"/>
              </p:nvSpPr>
              <p:spPr>
                <a:xfrm>
                  <a:off x="0" y="0"/>
                  <a:ext cx="7775575" cy="10907713"/>
                </a:xfrm>
                <a:prstGeom prst="rect">
                  <a:avLst/>
                </a:prstGeom>
                <a:noFill/>
                <a:ln w="9525">
                  <a:solidFill>
                    <a:srgbClr val="FF33CC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  <p:sp>
              <p:nvSpPr>
                <p:cNvPr id="14" name="正方形/長方形 13">
                  <a:extLst>
                    <a:ext uri="{FF2B5EF4-FFF2-40B4-BE49-F238E27FC236}">
                      <a16:creationId xmlns="" xmlns:a16="http://schemas.microsoft.com/office/drawing/2014/main" id="{7F66173D-B849-43B8-87F4-9819D6E06DA9}"/>
                    </a:ext>
                  </a:extLst>
                </p:cNvPr>
                <p:cNvSpPr/>
                <p:nvPr userDrawn="1"/>
              </p:nvSpPr>
              <p:spPr>
                <a:xfrm>
                  <a:off x="153706" y="303010"/>
                  <a:ext cx="7467828" cy="10302291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</p:grpSp>
        </p:grpSp>
        <p:grpSp>
          <p:nvGrpSpPr>
            <p:cNvPr id="3" name="グループ化 2"/>
            <p:cNvGrpSpPr/>
            <p:nvPr userDrawn="1"/>
          </p:nvGrpSpPr>
          <p:grpSpPr>
            <a:xfrm>
              <a:off x="79935" y="108000"/>
              <a:ext cx="10692000" cy="7560000"/>
              <a:chOff x="79935" y="108000"/>
              <a:chExt cx="10692000" cy="7560000"/>
            </a:xfrm>
          </p:grpSpPr>
          <p:grpSp>
            <p:nvGrpSpPr>
              <p:cNvPr id="2" name="グループ化 1"/>
              <p:cNvGrpSpPr/>
              <p:nvPr userDrawn="1"/>
            </p:nvGrpSpPr>
            <p:grpSpPr>
              <a:xfrm>
                <a:off x="79935" y="6971199"/>
                <a:ext cx="10692000" cy="627841"/>
                <a:chOff x="79935" y="6971199"/>
                <a:chExt cx="10692000" cy="627841"/>
              </a:xfrm>
            </p:grpSpPr>
            <p:cxnSp>
              <p:nvCxnSpPr>
                <p:cNvPr id="24" name="直線矢印コネクタ 23"/>
                <p:cNvCxnSpPr/>
                <p:nvPr userDrawn="1"/>
              </p:nvCxnSpPr>
              <p:spPr>
                <a:xfrm>
                  <a:off x="79935" y="7340531"/>
                  <a:ext cx="356400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テキスト ボックス 24"/>
                <p:cNvSpPr txBox="1"/>
                <p:nvPr userDrawn="1"/>
              </p:nvSpPr>
              <p:spPr>
                <a:xfrm>
                  <a:off x="1216228" y="6971199"/>
                  <a:ext cx="1320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99mm</a:t>
                  </a:r>
                  <a:endParaRPr kumimoji="1" lang="ja-JP" altLang="en-US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6" name="直線矢印コネクタ 25"/>
                <p:cNvCxnSpPr/>
                <p:nvPr userDrawn="1"/>
              </p:nvCxnSpPr>
              <p:spPr>
                <a:xfrm>
                  <a:off x="3643935" y="7340531"/>
                  <a:ext cx="356400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テキスト ボックス 26"/>
                <p:cNvSpPr txBox="1"/>
                <p:nvPr userDrawn="1"/>
              </p:nvSpPr>
              <p:spPr>
                <a:xfrm>
                  <a:off x="4701097" y="7003256"/>
                  <a:ext cx="1320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99mm</a:t>
                  </a:r>
                  <a:endParaRPr kumimoji="1" lang="ja-JP" altLang="en-US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8" name="直線矢印コネクタ 27"/>
                <p:cNvCxnSpPr/>
                <p:nvPr userDrawn="1"/>
              </p:nvCxnSpPr>
              <p:spPr>
                <a:xfrm>
                  <a:off x="7207935" y="7340531"/>
                  <a:ext cx="356400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テキスト ボックス 28"/>
                <p:cNvSpPr txBox="1"/>
                <p:nvPr userDrawn="1"/>
              </p:nvSpPr>
              <p:spPr>
                <a:xfrm>
                  <a:off x="8329164" y="6971199"/>
                  <a:ext cx="1320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99mm</a:t>
                  </a:r>
                  <a:endParaRPr kumimoji="1" lang="ja-JP" altLang="en-US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30" name="テキスト ボックス 29"/>
                <p:cNvSpPr txBox="1"/>
                <p:nvPr userDrawn="1"/>
              </p:nvSpPr>
              <p:spPr>
                <a:xfrm>
                  <a:off x="8320275" y="7302023"/>
                  <a:ext cx="1320800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表紙面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32" name="テキスト ボックス 31"/>
                <p:cNvSpPr txBox="1"/>
                <p:nvPr userDrawn="1"/>
              </p:nvSpPr>
              <p:spPr>
                <a:xfrm>
                  <a:off x="997002" y="7306652"/>
                  <a:ext cx="1777638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裏表紙面のウラ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5" name="直線コネクタ 4"/>
              <p:cNvCxnSpPr/>
              <p:nvPr userDrawn="1"/>
            </p:nvCxnSpPr>
            <p:spPr>
              <a:xfrm>
                <a:off x="3643935" y="108000"/>
                <a:ext cx="0" cy="756000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 userDrawn="1"/>
            </p:nvCxnSpPr>
            <p:spPr>
              <a:xfrm>
                <a:off x="7207935" y="108000"/>
                <a:ext cx="0" cy="756000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026" name="Picture 2" descr="商品概要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4647" y="-312550"/>
            <a:ext cx="3248735" cy="2444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47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53" userDrawn="1">
          <p15:clr>
            <a:srgbClr val="F26B43"/>
          </p15:clr>
        </p15:guide>
        <p15:guide id="2" pos="254" userDrawn="1">
          <p15:clr>
            <a:srgbClr val="F26B43"/>
          </p15:clr>
        </p15:guide>
        <p15:guide id="3" orient="horz" pos="4761" userDrawn="1">
          <p15:clr>
            <a:srgbClr val="F26B43"/>
          </p15:clr>
        </p15:guide>
        <p15:guide id="4" pos="6585" userDrawn="1">
          <p15:clr>
            <a:srgbClr val="F26B43"/>
          </p15:clr>
        </p15:guide>
        <p15:guide id="5" orient="horz" pos="73" userDrawn="1">
          <p15:clr>
            <a:srgbClr val="F26B43"/>
          </p15:clr>
        </p15:guide>
        <p15:guide id="6" pos="95" userDrawn="1">
          <p15:clr>
            <a:srgbClr val="F26B43"/>
          </p15:clr>
        </p15:guide>
        <p15:guide id="7" pos="6776" userDrawn="1">
          <p15:clr>
            <a:srgbClr val="F26B43"/>
          </p15:clr>
        </p15:guide>
        <p15:guide id="8" orient="horz" pos="48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2024-05-17T08:09:29Z</dcterms:modified>
</cp:coreProperties>
</file>