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6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0907713" cy="7775575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28" y="126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1279525"/>
            <a:ext cx="48434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30300" y="1279525"/>
            <a:ext cx="48434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9797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テキスト ボックス 14"/>
          <p:cNvSpPr txBox="1"/>
          <p:nvPr userDrawn="1"/>
        </p:nvSpPr>
        <p:spPr>
          <a:xfrm>
            <a:off x="11221361" y="2299688"/>
            <a:ext cx="3284671" cy="105785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11224787" y="3525025"/>
            <a:ext cx="3288595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11217439" y="4906217"/>
            <a:ext cx="3288594" cy="123341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11221361" y="6266421"/>
            <a:ext cx="3288595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grpSp>
        <p:nvGrpSpPr>
          <p:cNvPr id="4" name="グループ化 3"/>
          <p:cNvGrpSpPr/>
          <p:nvPr userDrawn="1"/>
        </p:nvGrpSpPr>
        <p:grpSpPr>
          <a:xfrm>
            <a:off x="0" y="-904345"/>
            <a:ext cx="10907713" cy="8679920"/>
            <a:chOff x="-28065" y="-904345"/>
            <a:chExt cx="10907713" cy="8679920"/>
          </a:xfrm>
        </p:grpSpPr>
        <p:grpSp>
          <p:nvGrpSpPr>
            <p:cNvPr id="9" name="グループ化 8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904345"/>
              <a:ext cx="10907713" cy="8679920"/>
              <a:chOff x="0" y="-1268630"/>
              <a:chExt cx="7775575" cy="12176343"/>
            </a:xfrm>
          </p:grpSpPr>
          <p:sp>
            <p:nvSpPr>
              <p:cNvPr id="10" name="Rectangle 23"/>
              <p:cNvSpPr>
                <a:spLocks noChangeArrowheads="1"/>
              </p:cNvSpPr>
              <p:nvPr userDrawn="1"/>
            </p:nvSpPr>
            <p:spPr bwMode="auto">
              <a:xfrm>
                <a:off x="288006" y="-1268630"/>
                <a:ext cx="7107899" cy="1177041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A4-Z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表面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(210mm×99mm)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2" name="正方形/長方形 11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76988" y="151506"/>
                  <a:ext cx="7621804" cy="10605299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3" name="正方形/長方形 12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53706" y="303010"/>
                  <a:ext cx="7467828" cy="10302291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3" name="グループ化 2"/>
            <p:cNvGrpSpPr/>
            <p:nvPr userDrawn="1"/>
          </p:nvGrpSpPr>
          <p:grpSpPr>
            <a:xfrm>
              <a:off x="79935" y="108000"/>
              <a:ext cx="10692000" cy="7560000"/>
              <a:chOff x="79935" y="108000"/>
              <a:chExt cx="10692000" cy="7560000"/>
            </a:xfrm>
          </p:grpSpPr>
          <p:grpSp>
            <p:nvGrpSpPr>
              <p:cNvPr id="2" name="グループ化 1"/>
              <p:cNvGrpSpPr/>
              <p:nvPr userDrawn="1"/>
            </p:nvGrpSpPr>
            <p:grpSpPr>
              <a:xfrm>
                <a:off x="79935" y="6971199"/>
                <a:ext cx="10692000" cy="627841"/>
                <a:chOff x="79935" y="6971199"/>
                <a:chExt cx="10692000" cy="627841"/>
              </a:xfrm>
            </p:grpSpPr>
            <p:cxnSp>
              <p:nvCxnSpPr>
                <p:cNvPr id="24" name="直線矢印コネクタ 23"/>
                <p:cNvCxnSpPr/>
                <p:nvPr userDrawn="1"/>
              </p:nvCxnSpPr>
              <p:spPr>
                <a:xfrm>
                  <a:off x="79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216228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6" name="直線矢印コネクタ 25"/>
                <p:cNvCxnSpPr/>
                <p:nvPr userDrawn="1"/>
              </p:nvCxnSpPr>
              <p:spPr>
                <a:xfrm>
                  <a:off x="3643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" name="テキスト ボックス 26"/>
                <p:cNvSpPr txBox="1"/>
                <p:nvPr userDrawn="1"/>
              </p:nvSpPr>
              <p:spPr>
                <a:xfrm>
                  <a:off x="4701097" y="7003256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8" name="直線矢印コネクタ 27"/>
                <p:cNvCxnSpPr/>
                <p:nvPr userDrawn="1"/>
              </p:nvCxnSpPr>
              <p:spPr>
                <a:xfrm>
                  <a:off x="7207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9" name="テキスト ボックス 28"/>
                <p:cNvSpPr txBox="1"/>
                <p:nvPr userDrawn="1"/>
              </p:nvSpPr>
              <p:spPr>
                <a:xfrm>
                  <a:off x="832916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0" name="テキスト ボックス 29"/>
                <p:cNvSpPr txBox="1"/>
                <p:nvPr userDrawn="1"/>
              </p:nvSpPr>
              <p:spPr>
                <a:xfrm>
                  <a:off x="8320275" y="7302023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2" name="テキスト ボックス 31"/>
                <p:cNvSpPr txBox="1"/>
                <p:nvPr userDrawn="1"/>
              </p:nvSpPr>
              <p:spPr>
                <a:xfrm>
                  <a:off x="997002" y="7306652"/>
                  <a:ext cx="1777638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裏表紙面のウラ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5" name="直線コネクタ 4"/>
              <p:cNvCxnSpPr/>
              <p:nvPr userDrawn="1"/>
            </p:nvCxnSpPr>
            <p:spPr>
              <a:xfrm>
                <a:off x="3643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コネクタ 33"/>
              <p:cNvCxnSpPr/>
              <p:nvPr userDrawn="1"/>
            </p:nvCxnSpPr>
            <p:spPr>
              <a:xfrm>
                <a:off x="7207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1026" name="Picture 2" descr="商品概要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264647" y="-312550"/>
            <a:ext cx="3248735" cy="244475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4947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8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254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6585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95" userDrawn="1">
          <p15:clr>
            <a:srgbClr val="F26B43"/>
          </p15:clr>
        </p15:guide>
        <p15:guide id="7" pos="6776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2024-05-17T08:09:29Z</dcterms:modified>
</cp:coreProperties>
</file>

<file path=docProps/thumbnail.jpeg>
</file>