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724" r:id="rId1"/>
  </p:sldMasterIdLst>
  <p:notesMasterIdLst>
    <p:notesMasterId r:id="rId3"/>
  </p:notesMasterIdLst>
  <p:handoutMasterIdLst>
    <p:handoutMasterId r:id="rId4"/>
  </p:handoutMasterIdLst>
  <p:sldIdLst>
    <p:sldId id="264" r:id="rId2"/>
  </p:sldIdLst>
  <p:sldSz cx="9467850" cy="676751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5302498-EA80-4D93-B078-4175A5C773FC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29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66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5" autoAdjust="0"/>
    <p:restoredTop sz="94660"/>
  </p:normalViewPr>
  <p:slideViewPr>
    <p:cSldViewPr snapToGrid="0">
      <p:cViewPr>
        <p:scale>
          <a:sx n="89" d="100"/>
          <a:sy n="89" d="100"/>
        </p:scale>
        <p:origin x="66" y="582"/>
      </p:cViewPr>
      <p:guideLst>
        <p:guide orient="horz" pos="2132"/>
        <p:guide pos="29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6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3424" y="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852B4DB4-6E4B-4C3D-941B-57A48FAC1F26}" type="datetimeFigureOut">
              <a:rPr kumimoji="1" lang="ja-JP" altLang="en-US" smtClean="0"/>
              <a:pPr/>
              <a:t>2026/4/24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3" y="972092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3424" y="972092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225D2727-B4EF-478F-9C4C-99835A5D8CE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7021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03CA7A07-2955-497E-B7CA-02308A12C977}" type="datetimeFigureOut">
              <a:rPr kumimoji="1" lang="ja-JP" altLang="en-US" smtClean="0"/>
              <a:pPr/>
              <a:t>2026/4/24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8238" y="1279525"/>
            <a:ext cx="4827587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9"/>
            <a:ext cx="5683250" cy="4029880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8427" cy="513507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668778A8-AF5B-4A0F-A0AE-940A293372B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08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94522" rtl="0" eaLnBrk="1" latinLnBrk="0" hangingPunct="1">
      <a:defRPr kumimoji="1" sz="1043" kern="1200">
        <a:solidFill>
          <a:schemeClr val="tx1"/>
        </a:solidFill>
        <a:latin typeface="+mn-lt"/>
        <a:ea typeface="+mn-ea"/>
        <a:cs typeface="+mn-cs"/>
      </a:defRPr>
    </a:lvl1pPr>
    <a:lvl2pPr marL="397261" algn="l" defTabSz="794522" rtl="0" eaLnBrk="1" latinLnBrk="0" hangingPunct="1">
      <a:defRPr kumimoji="1" sz="1043" kern="1200">
        <a:solidFill>
          <a:schemeClr val="tx1"/>
        </a:solidFill>
        <a:latin typeface="+mn-lt"/>
        <a:ea typeface="+mn-ea"/>
        <a:cs typeface="+mn-cs"/>
      </a:defRPr>
    </a:lvl2pPr>
    <a:lvl3pPr marL="794522" algn="l" defTabSz="794522" rtl="0" eaLnBrk="1" latinLnBrk="0" hangingPunct="1">
      <a:defRPr kumimoji="1" sz="1043" kern="1200">
        <a:solidFill>
          <a:schemeClr val="tx1"/>
        </a:solidFill>
        <a:latin typeface="+mn-lt"/>
        <a:ea typeface="+mn-ea"/>
        <a:cs typeface="+mn-cs"/>
      </a:defRPr>
    </a:lvl3pPr>
    <a:lvl4pPr marL="1191783" algn="l" defTabSz="794522" rtl="0" eaLnBrk="1" latinLnBrk="0" hangingPunct="1">
      <a:defRPr kumimoji="1" sz="1043" kern="1200">
        <a:solidFill>
          <a:schemeClr val="tx1"/>
        </a:solidFill>
        <a:latin typeface="+mn-lt"/>
        <a:ea typeface="+mn-ea"/>
        <a:cs typeface="+mn-cs"/>
      </a:defRPr>
    </a:lvl4pPr>
    <a:lvl5pPr marL="1589044" algn="l" defTabSz="794522" rtl="0" eaLnBrk="1" latinLnBrk="0" hangingPunct="1">
      <a:defRPr kumimoji="1" sz="1043" kern="1200">
        <a:solidFill>
          <a:schemeClr val="tx1"/>
        </a:solidFill>
        <a:latin typeface="+mn-lt"/>
        <a:ea typeface="+mn-ea"/>
        <a:cs typeface="+mn-cs"/>
      </a:defRPr>
    </a:lvl5pPr>
    <a:lvl6pPr marL="1986305" algn="l" defTabSz="794522" rtl="0" eaLnBrk="1" latinLnBrk="0" hangingPunct="1">
      <a:defRPr kumimoji="1" sz="1043" kern="1200">
        <a:solidFill>
          <a:schemeClr val="tx1"/>
        </a:solidFill>
        <a:latin typeface="+mn-lt"/>
        <a:ea typeface="+mn-ea"/>
        <a:cs typeface="+mn-cs"/>
      </a:defRPr>
    </a:lvl6pPr>
    <a:lvl7pPr marL="2383566" algn="l" defTabSz="794522" rtl="0" eaLnBrk="1" latinLnBrk="0" hangingPunct="1">
      <a:defRPr kumimoji="1" sz="1043" kern="1200">
        <a:solidFill>
          <a:schemeClr val="tx1"/>
        </a:solidFill>
        <a:latin typeface="+mn-lt"/>
        <a:ea typeface="+mn-ea"/>
        <a:cs typeface="+mn-cs"/>
      </a:defRPr>
    </a:lvl7pPr>
    <a:lvl8pPr marL="2780828" algn="l" defTabSz="794522" rtl="0" eaLnBrk="1" latinLnBrk="0" hangingPunct="1">
      <a:defRPr kumimoji="1" sz="1043" kern="1200">
        <a:solidFill>
          <a:schemeClr val="tx1"/>
        </a:solidFill>
        <a:latin typeface="+mn-lt"/>
        <a:ea typeface="+mn-ea"/>
        <a:cs typeface="+mn-cs"/>
      </a:defRPr>
    </a:lvl8pPr>
    <a:lvl9pPr marL="3178089" algn="l" defTabSz="794522" rtl="0" eaLnBrk="1" latinLnBrk="0" hangingPunct="1">
      <a:defRPr kumimoji="1" sz="104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8238" y="1279525"/>
            <a:ext cx="4827587" cy="34528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8778A8-AF5B-4A0F-A0AE-940A293372BE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368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0089" y="1107554"/>
            <a:ext cx="8047673" cy="2356097"/>
          </a:xfrm>
        </p:spPr>
        <p:txBody>
          <a:bodyPr anchor="b"/>
          <a:lstStyle>
            <a:lvl1pPr algn="ctr">
              <a:defRPr sz="59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3481" y="3554512"/>
            <a:ext cx="7100888" cy="1633915"/>
          </a:xfrm>
        </p:spPr>
        <p:txBody>
          <a:bodyPr/>
          <a:lstStyle>
            <a:lvl1pPr marL="0" indent="0" algn="ctr">
              <a:buNone/>
              <a:defRPr sz="2368"/>
            </a:lvl1pPr>
            <a:lvl2pPr marL="451165" indent="0" algn="ctr">
              <a:buNone/>
              <a:defRPr sz="1974"/>
            </a:lvl2pPr>
            <a:lvl3pPr marL="902330" indent="0" algn="ctr">
              <a:buNone/>
              <a:defRPr sz="1776"/>
            </a:lvl3pPr>
            <a:lvl4pPr marL="1353495" indent="0" algn="ctr">
              <a:buNone/>
              <a:defRPr sz="1579"/>
            </a:lvl4pPr>
            <a:lvl5pPr marL="1804660" indent="0" algn="ctr">
              <a:buNone/>
              <a:defRPr sz="1579"/>
            </a:lvl5pPr>
            <a:lvl6pPr marL="2255825" indent="0" algn="ctr">
              <a:buNone/>
              <a:defRPr sz="1579"/>
            </a:lvl6pPr>
            <a:lvl7pPr marL="2706990" indent="0" algn="ctr">
              <a:buNone/>
              <a:defRPr sz="1579"/>
            </a:lvl7pPr>
            <a:lvl8pPr marL="3158155" indent="0" algn="ctr">
              <a:buNone/>
              <a:defRPr sz="1579"/>
            </a:lvl8pPr>
            <a:lvl9pPr marL="3609320" indent="0" algn="ctr">
              <a:buNone/>
              <a:defRPr sz="157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93884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83285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5431" y="360308"/>
            <a:ext cx="2041505" cy="573515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915" y="360308"/>
            <a:ext cx="6006167" cy="573515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69474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369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35881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984" y="1687181"/>
            <a:ext cx="8166021" cy="2815097"/>
          </a:xfrm>
        </p:spPr>
        <p:txBody>
          <a:bodyPr anchor="b"/>
          <a:lstStyle>
            <a:lvl1pPr>
              <a:defRPr sz="59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984" y="4528909"/>
            <a:ext cx="8166021" cy="1480393"/>
          </a:xfrm>
        </p:spPr>
        <p:txBody>
          <a:bodyPr/>
          <a:lstStyle>
            <a:lvl1pPr marL="0" indent="0">
              <a:buNone/>
              <a:defRPr sz="2368">
                <a:solidFill>
                  <a:schemeClr val="tx1"/>
                </a:solidFill>
              </a:defRPr>
            </a:lvl1pPr>
            <a:lvl2pPr marL="451165" indent="0">
              <a:buNone/>
              <a:defRPr sz="1974">
                <a:solidFill>
                  <a:schemeClr val="tx1">
                    <a:tint val="75000"/>
                  </a:schemeClr>
                </a:solidFill>
              </a:defRPr>
            </a:lvl2pPr>
            <a:lvl3pPr marL="902330" indent="0">
              <a:buNone/>
              <a:defRPr sz="1776">
                <a:solidFill>
                  <a:schemeClr val="tx1">
                    <a:tint val="75000"/>
                  </a:schemeClr>
                </a:solidFill>
              </a:defRPr>
            </a:lvl3pPr>
            <a:lvl4pPr marL="1353495" indent="0">
              <a:buNone/>
              <a:defRPr sz="1579">
                <a:solidFill>
                  <a:schemeClr val="tx1">
                    <a:tint val="75000"/>
                  </a:schemeClr>
                </a:solidFill>
              </a:defRPr>
            </a:lvl4pPr>
            <a:lvl5pPr marL="1804660" indent="0">
              <a:buNone/>
              <a:defRPr sz="1579">
                <a:solidFill>
                  <a:schemeClr val="tx1">
                    <a:tint val="75000"/>
                  </a:schemeClr>
                </a:solidFill>
              </a:defRPr>
            </a:lvl5pPr>
            <a:lvl6pPr marL="2255825" indent="0">
              <a:buNone/>
              <a:defRPr sz="1579">
                <a:solidFill>
                  <a:schemeClr val="tx1">
                    <a:tint val="75000"/>
                  </a:schemeClr>
                </a:solidFill>
              </a:defRPr>
            </a:lvl6pPr>
            <a:lvl7pPr marL="2706990" indent="0">
              <a:buNone/>
              <a:defRPr sz="1579">
                <a:solidFill>
                  <a:schemeClr val="tx1">
                    <a:tint val="75000"/>
                  </a:schemeClr>
                </a:solidFill>
              </a:defRPr>
            </a:lvl7pPr>
            <a:lvl8pPr marL="3158155" indent="0">
              <a:buNone/>
              <a:defRPr sz="1579">
                <a:solidFill>
                  <a:schemeClr val="tx1">
                    <a:tint val="75000"/>
                  </a:schemeClr>
                </a:solidFill>
              </a:defRPr>
            </a:lvl8pPr>
            <a:lvl9pPr marL="3609320" indent="0">
              <a:buNone/>
              <a:defRPr sz="157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171181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915" y="1801537"/>
            <a:ext cx="4023836" cy="429392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3099" y="1801537"/>
            <a:ext cx="4023836" cy="429392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68049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148" y="360309"/>
            <a:ext cx="8166021" cy="130807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149" y="1658981"/>
            <a:ext cx="4005344" cy="813041"/>
          </a:xfrm>
        </p:spPr>
        <p:txBody>
          <a:bodyPr anchor="b"/>
          <a:lstStyle>
            <a:lvl1pPr marL="0" indent="0">
              <a:buNone/>
              <a:defRPr sz="2368" b="1"/>
            </a:lvl1pPr>
            <a:lvl2pPr marL="451165" indent="0">
              <a:buNone/>
              <a:defRPr sz="1974" b="1"/>
            </a:lvl2pPr>
            <a:lvl3pPr marL="902330" indent="0">
              <a:buNone/>
              <a:defRPr sz="1776" b="1"/>
            </a:lvl3pPr>
            <a:lvl4pPr marL="1353495" indent="0">
              <a:buNone/>
              <a:defRPr sz="1579" b="1"/>
            </a:lvl4pPr>
            <a:lvl5pPr marL="1804660" indent="0">
              <a:buNone/>
              <a:defRPr sz="1579" b="1"/>
            </a:lvl5pPr>
            <a:lvl6pPr marL="2255825" indent="0">
              <a:buNone/>
              <a:defRPr sz="1579" b="1"/>
            </a:lvl6pPr>
            <a:lvl7pPr marL="2706990" indent="0">
              <a:buNone/>
              <a:defRPr sz="1579" b="1"/>
            </a:lvl7pPr>
            <a:lvl8pPr marL="3158155" indent="0">
              <a:buNone/>
              <a:defRPr sz="1579" b="1"/>
            </a:lvl8pPr>
            <a:lvl9pPr marL="3609320" indent="0">
              <a:buNone/>
              <a:defRPr sz="157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149" y="2472022"/>
            <a:ext cx="4005344" cy="36359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3100" y="1658981"/>
            <a:ext cx="4025069" cy="813041"/>
          </a:xfrm>
        </p:spPr>
        <p:txBody>
          <a:bodyPr anchor="b"/>
          <a:lstStyle>
            <a:lvl1pPr marL="0" indent="0">
              <a:buNone/>
              <a:defRPr sz="2368" b="1"/>
            </a:lvl1pPr>
            <a:lvl2pPr marL="451165" indent="0">
              <a:buNone/>
              <a:defRPr sz="1974" b="1"/>
            </a:lvl2pPr>
            <a:lvl3pPr marL="902330" indent="0">
              <a:buNone/>
              <a:defRPr sz="1776" b="1"/>
            </a:lvl3pPr>
            <a:lvl4pPr marL="1353495" indent="0">
              <a:buNone/>
              <a:defRPr sz="1579" b="1"/>
            </a:lvl4pPr>
            <a:lvl5pPr marL="1804660" indent="0">
              <a:buNone/>
              <a:defRPr sz="1579" b="1"/>
            </a:lvl5pPr>
            <a:lvl6pPr marL="2255825" indent="0">
              <a:buNone/>
              <a:defRPr sz="1579" b="1"/>
            </a:lvl6pPr>
            <a:lvl7pPr marL="2706990" indent="0">
              <a:buNone/>
              <a:defRPr sz="1579" b="1"/>
            </a:lvl7pPr>
            <a:lvl8pPr marL="3158155" indent="0">
              <a:buNone/>
              <a:defRPr sz="1579" b="1"/>
            </a:lvl8pPr>
            <a:lvl9pPr marL="3609320" indent="0">
              <a:buNone/>
              <a:defRPr sz="157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3100" y="2472022"/>
            <a:ext cx="4025069" cy="36359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30033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60574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94906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148" y="451168"/>
            <a:ext cx="3053628" cy="1579086"/>
          </a:xfrm>
        </p:spPr>
        <p:txBody>
          <a:bodyPr anchor="b"/>
          <a:lstStyle>
            <a:lvl1pPr>
              <a:defRPr sz="315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069" y="974398"/>
            <a:ext cx="4793099" cy="4809321"/>
          </a:xfrm>
        </p:spPr>
        <p:txBody>
          <a:bodyPr/>
          <a:lstStyle>
            <a:lvl1pPr>
              <a:defRPr sz="3158"/>
            </a:lvl1pPr>
            <a:lvl2pPr>
              <a:defRPr sz="2763"/>
            </a:lvl2pPr>
            <a:lvl3pPr>
              <a:defRPr sz="2368"/>
            </a:lvl3pPr>
            <a:lvl4pPr>
              <a:defRPr sz="1974"/>
            </a:lvl4pPr>
            <a:lvl5pPr>
              <a:defRPr sz="1974"/>
            </a:lvl5pPr>
            <a:lvl6pPr>
              <a:defRPr sz="1974"/>
            </a:lvl6pPr>
            <a:lvl7pPr>
              <a:defRPr sz="1974"/>
            </a:lvl7pPr>
            <a:lvl8pPr>
              <a:defRPr sz="1974"/>
            </a:lvl8pPr>
            <a:lvl9pPr>
              <a:defRPr sz="1974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2148" y="2030254"/>
            <a:ext cx="3053628" cy="3761296"/>
          </a:xfrm>
        </p:spPr>
        <p:txBody>
          <a:bodyPr/>
          <a:lstStyle>
            <a:lvl1pPr marL="0" indent="0">
              <a:buNone/>
              <a:defRPr sz="1579"/>
            </a:lvl1pPr>
            <a:lvl2pPr marL="451165" indent="0">
              <a:buNone/>
              <a:defRPr sz="1382"/>
            </a:lvl2pPr>
            <a:lvl3pPr marL="902330" indent="0">
              <a:buNone/>
              <a:defRPr sz="1184"/>
            </a:lvl3pPr>
            <a:lvl4pPr marL="1353495" indent="0">
              <a:buNone/>
              <a:defRPr sz="987"/>
            </a:lvl4pPr>
            <a:lvl5pPr marL="1804660" indent="0">
              <a:buNone/>
              <a:defRPr sz="987"/>
            </a:lvl5pPr>
            <a:lvl6pPr marL="2255825" indent="0">
              <a:buNone/>
              <a:defRPr sz="987"/>
            </a:lvl6pPr>
            <a:lvl7pPr marL="2706990" indent="0">
              <a:buNone/>
              <a:defRPr sz="987"/>
            </a:lvl7pPr>
            <a:lvl8pPr marL="3158155" indent="0">
              <a:buNone/>
              <a:defRPr sz="987"/>
            </a:lvl8pPr>
            <a:lvl9pPr marL="3609320" indent="0">
              <a:buNone/>
              <a:defRPr sz="98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74979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148" y="451168"/>
            <a:ext cx="3053628" cy="1579086"/>
          </a:xfrm>
        </p:spPr>
        <p:txBody>
          <a:bodyPr anchor="b"/>
          <a:lstStyle>
            <a:lvl1pPr>
              <a:defRPr sz="315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25069" y="974398"/>
            <a:ext cx="4793099" cy="4809321"/>
          </a:xfrm>
        </p:spPr>
        <p:txBody>
          <a:bodyPr anchor="t"/>
          <a:lstStyle>
            <a:lvl1pPr marL="0" indent="0">
              <a:buNone/>
              <a:defRPr sz="3158"/>
            </a:lvl1pPr>
            <a:lvl2pPr marL="451165" indent="0">
              <a:buNone/>
              <a:defRPr sz="2763"/>
            </a:lvl2pPr>
            <a:lvl3pPr marL="902330" indent="0">
              <a:buNone/>
              <a:defRPr sz="2368"/>
            </a:lvl3pPr>
            <a:lvl4pPr marL="1353495" indent="0">
              <a:buNone/>
              <a:defRPr sz="1974"/>
            </a:lvl4pPr>
            <a:lvl5pPr marL="1804660" indent="0">
              <a:buNone/>
              <a:defRPr sz="1974"/>
            </a:lvl5pPr>
            <a:lvl6pPr marL="2255825" indent="0">
              <a:buNone/>
              <a:defRPr sz="1974"/>
            </a:lvl6pPr>
            <a:lvl7pPr marL="2706990" indent="0">
              <a:buNone/>
              <a:defRPr sz="1974"/>
            </a:lvl7pPr>
            <a:lvl8pPr marL="3158155" indent="0">
              <a:buNone/>
              <a:defRPr sz="1974"/>
            </a:lvl8pPr>
            <a:lvl9pPr marL="3609320" indent="0">
              <a:buNone/>
              <a:defRPr sz="1974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2148" y="2030254"/>
            <a:ext cx="3053628" cy="3761296"/>
          </a:xfrm>
        </p:spPr>
        <p:txBody>
          <a:bodyPr/>
          <a:lstStyle>
            <a:lvl1pPr marL="0" indent="0">
              <a:buNone/>
              <a:defRPr sz="1579"/>
            </a:lvl1pPr>
            <a:lvl2pPr marL="451165" indent="0">
              <a:buNone/>
              <a:defRPr sz="1382"/>
            </a:lvl2pPr>
            <a:lvl3pPr marL="902330" indent="0">
              <a:buNone/>
              <a:defRPr sz="1184"/>
            </a:lvl3pPr>
            <a:lvl4pPr marL="1353495" indent="0">
              <a:buNone/>
              <a:defRPr sz="987"/>
            </a:lvl4pPr>
            <a:lvl5pPr marL="1804660" indent="0">
              <a:buNone/>
              <a:defRPr sz="987"/>
            </a:lvl5pPr>
            <a:lvl6pPr marL="2255825" indent="0">
              <a:buNone/>
              <a:defRPr sz="987"/>
            </a:lvl6pPr>
            <a:lvl7pPr marL="2706990" indent="0">
              <a:buNone/>
              <a:defRPr sz="987"/>
            </a:lvl7pPr>
            <a:lvl8pPr marL="3158155" indent="0">
              <a:buNone/>
              <a:defRPr sz="987"/>
            </a:lvl8pPr>
            <a:lvl9pPr marL="3609320" indent="0">
              <a:buNone/>
              <a:defRPr sz="98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33860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915" y="360309"/>
            <a:ext cx="8166021" cy="13080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915" y="1801537"/>
            <a:ext cx="8166021" cy="4293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915" y="6272484"/>
            <a:ext cx="2130266" cy="3603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36226" y="6272484"/>
            <a:ext cx="3195399" cy="3603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86669" y="6272484"/>
            <a:ext cx="2130266" cy="3603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0C4185E-9D24-9B7A-A240-038DAFE56ABA}"/>
              </a:ext>
            </a:extLst>
          </p:cNvPr>
          <p:cNvGrpSpPr/>
          <p:nvPr userDrawn="1"/>
        </p:nvGrpSpPr>
        <p:grpSpPr>
          <a:xfrm>
            <a:off x="3" y="-1017555"/>
            <a:ext cx="9467850" cy="7785069"/>
            <a:chOff x="0" y="-1640073"/>
            <a:chExt cx="7775575" cy="12547786"/>
          </a:xfrm>
        </p:grpSpPr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248978F0-309D-401B-53C1-423CDF1C21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4569" y="-1640073"/>
              <a:ext cx="6429366" cy="1164173"/>
            </a:xfrm>
            <a:prstGeom prst="rect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48874" tIns="24437" rIns="48874" bIns="24437" anchor="ctr">
              <a:spAutoFit/>
            </a:bodyPr>
            <a:lstStyle>
              <a:lvl1pPr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ctr">
                <a:defRPr/>
              </a:pPr>
              <a:r>
                <a:rPr lang="en-US" altLang="ja-JP" sz="4373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B5</a:t>
              </a:r>
              <a:r>
                <a:rPr lang="ja-JP" altLang="en-US" sz="4373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サイズ</a:t>
              </a:r>
              <a:r>
                <a:rPr lang="en-US" altLang="ja-JP" sz="4373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(182mm×257mm)</a:t>
              </a: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001398E3-7E43-92B8-7177-AD160BFEB9FC}"/>
                </a:ext>
              </a:extLst>
            </p:cNvPr>
            <p:cNvGrpSpPr/>
            <p:nvPr userDrawn="1"/>
          </p:nvGrpSpPr>
          <p:grpSpPr>
            <a:xfrm>
              <a:off x="0" y="0"/>
              <a:ext cx="7775575" cy="10907713"/>
              <a:chOff x="0" y="0"/>
              <a:chExt cx="7775575" cy="10907713"/>
            </a:xfrm>
          </p:grpSpPr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9AE7F158-A7EC-6838-662B-221004EC3C50}"/>
                  </a:ext>
                </a:extLst>
              </p:cNvPr>
              <p:cNvSpPr/>
              <p:nvPr userDrawn="1"/>
            </p:nvSpPr>
            <p:spPr>
              <a:xfrm>
                <a:off x="88694" y="174069"/>
                <a:ext cx="7598306" cy="10560356"/>
              </a:xfrm>
              <a:prstGeom prst="rect">
                <a:avLst/>
              </a:prstGeom>
              <a:noFill/>
              <a:ln w="9525">
                <a:solidFill>
                  <a:srgbClr val="00B05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185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53261CED-C8BD-FCAB-7E04-279D51A34C86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7775575" cy="10907713"/>
              </a:xfrm>
              <a:prstGeom prst="rect">
                <a:avLst/>
              </a:prstGeom>
              <a:noFill/>
              <a:ln w="9525">
                <a:solidFill>
                  <a:srgbClr val="FF33CC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185"/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D10DAE86-37AF-9099-7D44-92FC193EC206}"/>
                  </a:ext>
                </a:extLst>
              </p:cNvPr>
              <p:cNvSpPr/>
              <p:nvPr userDrawn="1"/>
            </p:nvSpPr>
            <p:spPr>
              <a:xfrm>
                <a:off x="177390" y="348140"/>
                <a:ext cx="7420913" cy="10212212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185"/>
              </a:p>
            </p:txBody>
          </p:sp>
        </p:grpSp>
      </p:grp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6900950-098E-034C-C6DF-9FE38ABF4F5D}"/>
              </a:ext>
            </a:extLst>
          </p:cNvPr>
          <p:cNvSpPr txBox="1"/>
          <p:nvPr userDrawn="1"/>
        </p:nvSpPr>
        <p:spPr>
          <a:xfrm>
            <a:off x="9814973" y="-1034403"/>
            <a:ext cx="4995143" cy="173695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2429" b="1" dirty="0">
              <a:solidFill>
                <a:srgbClr val="0070C0"/>
              </a:solidFill>
            </a:endParaRPr>
          </a:p>
          <a:p>
            <a:pPr algn="ctr"/>
            <a:r>
              <a:rPr kumimoji="1" lang="ja-JP" altLang="en-US" sz="2429" b="1" dirty="0">
                <a:solidFill>
                  <a:srgbClr val="0070C0"/>
                </a:solidFill>
              </a:rPr>
              <a:t>一番内側の青線</a:t>
            </a:r>
            <a:endParaRPr kumimoji="1" lang="en-US" altLang="ja-JP" sz="2429" b="1" dirty="0">
              <a:solidFill>
                <a:srgbClr val="0070C0"/>
              </a:solidFill>
            </a:endParaRPr>
          </a:p>
          <a:p>
            <a:r>
              <a:rPr kumimoji="1" lang="ja-JP" altLang="en-US" sz="1943" b="1" dirty="0">
                <a:solidFill>
                  <a:schemeClr val="tx1"/>
                </a:solidFill>
              </a:rPr>
              <a:t>切れてはいけない文字や絵柄はこの線より内側に入れてください。</a:t>
            </a:r>
            <a:endParaRPr kumimoji="1" lang="en-US" altLang="ja-JP" sz="1943" b="1" dirty="0">
              <a:solidFill>
                <a:schemeClr val="tx1"/>
              </a:solidFill>
            </a:endParaRPr>
          </a:p>
          <a:p>
            <a:endParaRPr kumimoji="1" lang="ja-JP" altLang="en-US" sz="1943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95CE72B-E3CD-362B-CDDB-48B61F2594DA}"/>
              </a:ext>
            </a:extLst>
          </p:cNvPr>
          <p:cNvSpPr txBox="1"/>
          <p:nvPr userDrawn="1"/>
        </p:nvSpPr>
        <p:spPr>
          <a:xfrm>
            <a:off x="9811569" y="848276"/>
            <a:ext cx="4998547" cy="177420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2429" b="1" dirty="0">
              <a:solidFill>
                <a:srgbClr val="00B050"/>
              </a:solidFill>
            </a:endParaRPr>
          </a:p>
          <a:p>
            <a:pPr algn="ctr"/>
            <a:r>
              <a:rPr kumimoji="1" lang="ja-JP" altLang="en-US" sz="2429" b="1" dirty="0">
                <a:solidFill>
                  <a:srgbClr val="00B050"/>
                </a:solidFill>
              </a:rPr>
              <a:t>真ん中の緑線</a:t>
            </a:r>
            <a:endParaRPr kumimoji="1" lang="en-US" altLang="ja-JP" sz="2429" b="1" dirty="0">
              <a:solidFill>
                <a:srgbClr val="00B050"/>
              </a:solidFill>
            </a:endParaRPr>
          </a:p>
          <a:p>
            <a:r>
              <a:rPr kumimoji="1" lang="ja-JP" altLang="en-US" sz="1943" b="1" dirty="0">
                <a:solidFill>
                  <a:schemeClr val="tx1"/>
                </a:solidFill>
              </a:rPr>
              <a:t>仕上がりサイズの範囲です。</a:t>
            </a:r>
            <a:endParaRPr kumimoji="1" lang="en-US" altLang="ja-JP" sz="1943" b="1" dirty="0">
              <a:solidFill>
                <a:schemeClr val="tx1"/>
              </a:solidFill>
            </a:endParaRPr>
          </a:p>
          <a:p>
            <a:r>
              <a:rPr kumimoji="1" lang="ja-JP" altLang="en-US" sz="1943" b="1" dirty="0">
                <a:solidFill>
                  <a:schemeClr val="tx1"/>
                </a:solidFill>
              </a:rPr>
              <a:t>この線で断裁されます。</a:t>
            </a:r>
            <a:endParaRPr kumimoji="1" lang="en-US" altLang="ja-JP" sz="1943" b="1" dirty="0">
              <a:solidFill>
                <a:schemeClr val="tx1"/>
              </a:solidFill>
            </a:endParaRPr>
          </a:p>
          <a:p>
            <a:endParaRPr kumimoji="1" lang="ja-JP" altLang="en-US" sz="2185" b="1" dirty="0">
              <a:solidFill>
                <a:srgbClr val="FF0000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5FE89DD-273E-7007-09E8-0ACF3602FD90}"/>
              </a:ext>
            </a:extLst>
          </p:cNvPr>
          <p:cNvSpPr txBox="1"/>
          <p:nvPr userDrawn="1"/>
        </p:nvSpPr>
        <p:spPr>
          <a:xfrm>
            <a:off x="9811571" y="2768209"/>
            <a:ext cx="4998545" cy="2035942"/>
          </a:xfrm>
          <a:prstGeom prst="rect">
            <a:avLst/>
          </a:prstGeom>
          <a:noFill/>
          <a:ln w="28575"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2429" b="1" dirty="0">
              <a:solidFill>
                <a:srgbClr val="FF33CC"/>
              </a:solidFill>
            </a:endParaRPr>
          </a:p>
          <a:p>
            <a:pPr algn="ctr"/>
            <a:r>
              <a:rPr kumimoji="1" lang="ja-JP" altLang="en-US" sz="2429" b="1" dirty="0">
                <a:solidFill>
                  <a:srgbClr val="FF33CC"/>
                </a:solidFill>
              </a:rPr>
              <a:t>一番外側のピンク線</a:t>
            </a:r>
            <a:endParaRPr kumimoji="1" lang="en-US" altLang="ja-JP" sz="2429" b="1" dirty="0">
              <a:solidFill>
                <a:srgbClr val="FF33CC"/>
              </a:solidFill>
            </a:endParaRPr>
          </a:p>
          <a:p>
            <a:r>
              <a:rPr kumimoji="1" lang="ja-JP" altLang="en-US" sz="1943" b="1" dirty="0">
                <a:solidFill>
                  <a:schemeClr val="tx1"/>
                </a:solidFill>
              </a:rPr>
              <a:t>フチ無し印刷をご希望の場合、</a:t>
            </a:r>
            <a:endParaRPr kumimoji="1" lang="en-US" altLang="ja-JP" sz="1943" b="1" dirty="0">
              <a:solidFill>
                <a:schemeClr val="tx1"/>
              </a:solidFill>
            </a:endParaRPr>
          </a:p>
          <a:p>
            <a:r>
              <a:rPr kumimoji="1" lang="ja-JP" altLang="en-US" sz="1943" b="1" dirty="0">
                <a:solidFill>
                  <a:schemeClr val="tx1"/>
                </a:solidFill>
              </a:rPr>
              <a:t>画像や背景色をこの線まで伸ばして配置してください。</a:t>
            </a:r>
            <a:endParaRPr kumimoji="1" lang="en-US" altLang="ja-JP" sz="1943" b="1" dirty="0">
              <a:solidFill>
                <a:srgbClr val="FF0000"/>
              </a:solidFill>
            </a:endParaRPr>
          </a:p>
          <a:p>
            <a:endParaRPr kumimoji="1" lang="ja-JP" altLang="en-US" sz="1943" b="1" dirty="0">
              <a:solidFill>
                <a:srgbClr val="FF0000"/>
              </a:solidFill>
            </a:endParaRPr>
          </a:p>
        </p:txBody>
      </p:sp>
      <p:sp>
        <p:nvSpPr>
          <p:cNvPr id="16" name="正方形/長方形 3">
            <a:extLst>
              <a:ext uri="{FF2B5EF4-FFF2-40B4-BE49-F238E27FC236}">
                <a16:creationId xmlns:a16="http://schemas.microsoft.com/office/drawing/2014/main" id="{B112B5AF-2775-4DD1-2570-7FD0053BAE9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22897" y="4949880"/>
            <a:ext cx="4998548" cy="241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458" b="1" u="sng" dirty="0">
                <a:latin typeface="ＭＳ Ｐゴシック" panose="020B0600070205080204" pitchFamily="50" charset="-128"/>
              </a:rPr>
              <a:t>その他注意事項</a:t>
            </a:r>
            <a:endParaRPr lang="en-US" altLang="ja-JP" sz="1458" b="1" u="sng" dirty="0">
              <a:latin typeface="ＭＳ Ｐゴシック" panose="020B0600070205080204" pitchFamily="50" charset="-128"/>
            </a:endParaRPr>
          </a:p>
          <a:p>
            <a:pPr marL="0" marR="0" lvl="0" indent="0" algn="l" defTabSz="111041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58" b="1" dirty="0">
                <a:latin typeface="ＭＳ Ｐゴシック" panose="020B0600070205080204" pitchFamily="50" charset="-128"/>
              </a:rPr>
              <a:t>・</a:t>
            </a:r>
            <a:r>
              <a:rPr lang="en-US" altLang="ja-JP" sz="1458" b="1" dirty="0">
                <a:latin typeface="ＭＳ Ｐゴシック" panose="020B0600070205080204" pitchFamily="50" charset="-128"/>
              </a:rPr>
              <a:t>PDF</a:t>
            </a:r>
            <a:r>
              <a:rPr lang="ja-JP" altLang="en-US" sz="1458" b="1" dirty="0">
                <a:latin typeface="ＭＳ Ｐゴシック" panose="020B0600070205080204" pitchFamily="50" charset="-128"/>
              </a:rPr>
              <a:t>形式での入稿をお願いします。</a:t>
            </a:r>
            <a:endParaRPr lang="en-US" altLang="ja-JP" sz="1458" b="1" dirty="0">
              <a:latin typeface="ＭＳ Ｐゴシック" panose="020B0600070205080204" pitchFamily="50" charset="-128"/>
            </a:endParaRPr>
          </a:p>
          <a:p>
            <a:pPr marL="0" marR="0" lvl="0" indent="0" algn="l" defTabSz="111041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58" b="1" dirty="0">
                <a:latin typeface="ＭＳ Ｐゴシック" panose="020B0600070205080204" pitchFamily="50" charset="-128"/>
              </a:rPr>
              <a:t>・ご注文のページ数で作成ください。</a:t>
            </a:r>
            <a:endParaRPr lang="ja-JP" altLang="ja-JP" sz="1458" b="1" dirty="0">
              <a:latin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58" b="1" dirty="0">
                <a:latin typeface="ＭＳ Ｐゴシック" panose="020B0600070205080204" pitchFamily="50" charset="-128"/>
              </a:rPr>
              <a:t>・総ページ数を「</a:t>
            </a:r>
            <a:r>
              <a:rPr lang="en-US" altLang="ja-JP" sz="1458" b="1" dirty="0">
                <a:latin typeface="ＭＳ Ｐゴシック" panose="020B0600070205080204" pitchFamily="50" charset="-128"/>
              </a:rPr>
              <a:t>4</a:t>
            </a:r>
            <a:r>
              <a:rPr lang="ja-JP" altLang="en-US" sz="1458" b="1" dirty="0">
                <a:latin typeface="ＭＳ Ｐゴシック" panose="020B0600070205080204" pitchFamily="50" charset="-128"/>
              </a:rPr>
              <a:t>の倍数」にご調整ください。</a:t>
            </a:r>
          </a:p>
          <a:p>
            <a:pPr>
              <a:lnSpc>
                <a:spcPct val="150000"/>
              </a:lnSpc>
            </a:pPr>
            <a:r>
              <a:rPr lang="ja-JP" altLang="en-US" sz="1458" b="1" dirty="0">
                <a:latin typeface="ＭＳ Ｐゴシック" panose="020B0600070205080204" pitchFamily="50" charset="-128"/>
              </a:rPr>
              <a:t>  ページ数に不足があり、白紙やメモページの追加をご希望の場合、ご注文時の備考欄でご指示ください。</a:t>
            </a:r>
          </a:p>
          <a:p>
            <a:pPr>
              <a:lnSpc>
                <a:spcPct val="150000"/>
              </a:lnSpc>
            </a:pPr>
            <a:r>
              <a:rPr lang="ja-JP" altLang="en-US" sz="1458" b="1" dirty="0">
                <a:latin typeface="ＭＳ Ｐゴシック" panose="020B0600070205080204" pitchFamily="50" charset="-128"/>
              </a:rPr>
              <a:t>  例）最終ページの後に白紙</a:t>
            </a:r>
            <a:r>
              <a:rPr lang="en-US" altLang="ja-JP" sz="1458" b="1" dirty="0">
                <a:latin typeface="ＭＳ Ｐゴシック" panose="020B0600070205080204" pitchFamily="50" charset="-128"/>
              </a:rPr>
              <a:t>2</a:t>
            </a:r>
            <a:r>
              <a:rPr lang="ja-JP" altLang="en-US" sz="1458" b="1" dirty="0">
                <a:latin typeface="ＭＳ Ｐゴシック" panose="020B0600070205080204" pitchFamily="50" charset="-128"/>
              </a:rPr>
              <a:t>ページ挿入希望 など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0DFDB6B-A2F6-79CA-FF13-F8E4FA62A972}"/>
              </a:ext>
            </a:extLst>
          </p:cNvPr>
          <p:cNvSpPr/>
          <p:nvPr userDrawn="1"/>
        </p:nvSpPr>
        <p:spPr>
          <a:xfrm>
            <a:off x="3819525" y="6973428"/>
            <a:ext cx="5705475" cy="11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ja-JP" altLang="en-US" sz="2238" b="1" dirty="0">
                <a:solidFill>
                  <a:srgbClr val="FF0000"/>
                </a:solidFill>
                <a:latin typeface="+mn-ea"/>
                <a:ea typeface="+mn-ea"/>
              </a:rPr>
              <a:t>★ＰＤＦ変換の前に★</a:t>
            </a:r>
          </a:p>
          <a:p>
            <a:pPr algn="ctr" eaLnBrk="1" hangingPunct="1"/>
            <a:r>
              <a:rPr lang="ja-JP" altLang="en-US" sz="2238" b="1" dirty="0">
                <a:solidFill>
                  <a:srgbClr val="FF0000"/>
                </a:solidFill>
                <a:latin typeface="+mn-ea"/>
                <a:ea typeface="+mn-ea"/>
              </a:rPr>
              <a:t>「表示」＞「スライドマスター」画面より</a:t>
            </a:r>
            <a:endParaRPr lang="en-US" altLang="ja-JP" sz="2238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 eaLnBrk="1" hangingPunct="1"/>
            <a:r>
              <a:rPr lang="ja-JP" altLang="en-US" sz="2238" b="1" dirty="0">
                <a:solidFill>
                  <a:srgbClr val="FF0000"/>
                </a:solidFill>
                <a:latin typeface="+mn-ea"/>
                <a:ea typeface="+mn-ea"/>
              </a:rPr>
              <a:t>色つきガイド線を消して変換してください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76746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902330" rtl="0" eaLnBrk="1" latinLnBrk="0" hangingPunct="1">
        <a:lnSpc>
          <a:spcPct val="90000"/>
        </a:lnSpc>
        <a:spcBef>
          <a:spcPct val="0"/>
        </a:spcBef>
        <a:buNone/>
        <a:defRPr kumimoji="1" sz="434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5582" indent="-225582" algn="l" defTabSz="902330" rtl="0" eaLnBrk="1" latinLnBrk="0" hangingPunct="1">
        <a:lnSpc>
          <a:spcPct val="90000"/>
        </a:lnSpc>
        <a:spcBef>
          <a:spcPts val="987"/>
        </a:spcBef>
        <a:buFont typeface="Arial" panose="020B0604020202020204" pitchFamily="34" charset="0"/>
        <a:buChar char="•"/>
        <a:defRPr kumimoji="1" sz="2763" kern="1200">
          <a:solidFill>
            <a:schemeClr val="tx1"/>
          </a:solidFill>
          <a:latin typeface="+mn-lt"/>
          <a:ea typeface="+mn-ea"/>
          <a:cs typeface="+mn-cs"/>
        </a:defRPr>
      </a:lvl1pPr>
      <a:lvl2pPr marL="67674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2368" kern="1200">
          <a:solidFill>
            <a:schemeClr val="tx1"/>
          </a:solidFill>
          <a:latin typeface="+mn-lt"/>
          <a:ea typeface="+mn-ea"/>
          <a:cs typeface="+mn-cs"/>
        </a:defRPr>
      </a:lvl2pPr>
      <a:lvl3pPr marL="112791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974" kern="1200">
          <a:solidFill>
            <a:schemeClr val="tx1"/>
          </a:solidFill>
          <a:latin typeface="+mn-lt"/>
          <a:ea typeface="+mn-ea"/>
          <a:cs typeface="+mn-cs"/>
        </a:defRPr>
      </a:lvl3pPr>
      <a:lvl4pPr marL="157907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4pPr>
      <a:lvl5pPr marL="203024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5pPr>
      <a:lvl6pPr marL="248140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93257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383737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834902" indent="-225582" algn="l" defTabSz="902330" rtl="0" eaLnBrk="1" latinLnBrk="0" hangingPunct="1">
        <a:lnSpc>
          <a:spcPct val="90000"/>
        </a:lnSpc>
        <a:spcBef>
          <a:spcPts val="493"/>
        </a:spcBef>
        <a:buFont typeface="Arial" panose="020B0604020202020204" pitchFamily="34" charset="0"/>
        <a:buChar char="•"/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1pPr>
      <a:lvl2pPr marL="45116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2pPr>
      <a:lvl3pPr marL="90233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3pPr>
      <a:lvl4pPr marL="135349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4pPr>
      <a:lvl5pPr marL="180466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5pPr>
      <a:lvl6pPr marL="225582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6pPr>
      <a:lvl7pPr marL="270699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7pPr>
      <a:lvl8pPr marL="3158155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8pPr>
      <a:lvl9pPr marL="3609320" algn="l" defTabSz="902330" rtl="0" eaLnBrk="1" latinLnBrk="0" hangingPunct="1">
        <a:defRPr kumimoji="1" sz="17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4" userDrawn="1">
          <p15:clr>
            <a:srgbClr val="F26B43"/>
          </p15:clr>
        </p15:guide>
        <p15:guide id="2" pos="221" userDrawn="1">
          <p15:clr>
            <a:srgbClr val="F26B43"/>
          </p15:clr>
        </p15:guide>
        <p15:guide id="3" orient="horz" pos="4144" userDrawn="1">
          <p15:clr>
            <a:srgbClr val="F26B43"/>
          </p15:clr>
        </p15:guide>
        <p15:guide id="4" pos="5715" userDrawn="1">
          <p15:clr>
            <a:srgbClr val="F26B43"/>
          </p15:clr>
        </p15:guide>
        <p15:guide id="5" orient="horz" pos="64" userDrawn="1">
          <p15:clr>
            <a:srgbClr val="F26B43"/>
          </p15:clr>
        </p15:guide>
        <p15:guide id="6" pos="83" userDrawn="1">
          <p15:clr>
            <a:srgbClr val="F26B43"/>
          </p15:clr>
        </p15:guide>
        <p15:guide id="7" pos="5881" userDrawn="1">
          <p15:clr>
            <a:srgbClr val="F26B43"/>
          </p15:clr>
        </p15:guide>
        <p15:guide id="8" orient="horz" pos="42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783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ＭＳ ゴシック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2020-07-01T06:48:46Z</dcterms:created>
  <dcterms:modified xsi:type="dcterms:W3CDTF">2026-04-24T06:34:11Z</dcterms:modified>
</cp:coreProperties>
</file>