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711" r:id="rId1"/>
  </p:sldMasterIdLst>
  <p:notesMasterIdLst>
    <p:notesMasterId r:id="rId3"/>
  </p:notesMasterIdLst>
  <p:handoutMasterIdLst>
    <p:handoutMasterId r:id="rId4"/>
  </p:handoutMasterIdLst>
  <p:sldIdLst>
    <p:sldId id="264" r:id="rId2"/>
  </p:sldIdLst>
  <p:sldSz cx="10907713" cy="15335250"/>
  <p:notesSz cx="7104063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E5302498-EA80-4D93-B078-4175A5C773FC}">
          <p14:sldIdLst>
            <p14:sldId id="2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831" userDrawn="1">
          <p15:clr>
            <a:srgbClr val="A4A3A4"/>
          </p15:clr>
        </p15:guide>
        <p15:guide id="2" pos="343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FF66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395" autoAdjust="0"/>
    <p:restoredTop sz="94660"/>
  </p:normalViewPr>
  <p:slideViewPr>
    <p:cSldViewPr snapToGrid="0">
      <p:cViewPr varScale="1">
        <p:scale>
          <a:sx n="41" d="100"/>
          <a:sy n="41" d="100"/>
        </p:scale>
        <p:origin x="1752" y="114"/>
      </p:cViewPr>
      <p:guideLst>
        <p:guide orient="horz" pos="4831"/>
        <p:guide pos="343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396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023424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852B4DB4-6E4B-4C3D-941B-57A48FAC1F26}" type="datetimeFigureOut">
              <a:rPr kumimoji="1" lang="ja-JP" altLang="en-US" smtClean="0"/>
              <a:pPr/>
              <a:t>2024/5/29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3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023424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225D2727-B4EF-478F-9C4C-99835A5D8CE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0212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3993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03CA7A07-2955-497E-B7CA-02308A12C977}" type="datetimeFigureOut">
              <a:rPr kumimoji="1" lang="ja-JP" altLang="en-US" smtClean="0"/>
              <a:pPr/>
              <a:t>2024/5/29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24100" y="1279525"/>
            <a:ext cx="2455863" cy="34528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9" tIns="47380" rIns="94759" bIns="4738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407" y="4925409"/>
            <a:ext cx="5683250" cy="4029880"/>
          </a:xfrm>
          <a:prstGeom prst="rect">
            <a:avLst/>
          </a:prstGeom>
        </p:spPr>
        <p:txBody>
          <a:bodyPr vert="horz" lIns="94759" tIns="47380" rIns="94759" bIns="4738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3993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668778A8-AF5B-4A0F-A0AE-940A293372B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908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84366" rtl="0" eaLnBrk="1" latinLnBrk="0" hangingPunct="1">
      <a:defRPr kumimoji="1" sz="1686" kern="1200">
        <a:solidFill>
          <a:schemeClr val="tx1"/>
        </a:solidFill>
        <a:latin typeface="+mn-lt"/>
        <a:ea typeface="+mn-ea"/>
        <a:cs typeface="+mn-cs"/>
      </a:defRPr>
    </a:lvl1pPr>
    <a:lvl2pPr marL="642183" algn="l" defTabSz="1284366" rtl="0" eaLnBrk="1" latinLnBrk="0" hangingPunct="1">
      <a:defRPr kumimoji="1" sz="1686" kern="1200">
        <a:solidFill>
          <a:schemeClr val="tx1"/>
        </a:solidFill>
        <a:latin typeface="+mn-lt"/>
        <a:ea typeface="+mn-ea"/>
        <a:cs typeface="+mn-cs"/>
      </a:defRPr>
    </a:lvl2pPr>
    <a:lvl3pPr marL="1284366" algn="l" defTabSz="1284366" rtl="0" eaLnBrk="1" latinLnBrk="0" hangingPunct="1">
      <a:defRPr kumimoji="1" sz="1686" kern="1200">
        <a:solidFill>
          <a:schemeClr val="tx1"/>
        </a:solidFill>
        <a:latin typeface="+mn-lt"/>
        <a:ea typeface="+mn-ea"/>
        <a:cs typeface="+mn-cs"/>
      </a:defRPr>
    </a:lvl3pPr>
    <a:lvl4pPr marL="1926549" algn="l" defTabSz="1284366" rtl="0" eaLnBrk="1" latinLnBrk="0" hangingPunct="1">
      <a:defRPr kumimoji="1" sz="1686" kern="1200">
        <a:solidFill>
          <a:schemeClr val="tx1"/>
        </a:solidFill>
        <a:latin typeface="+mn-lt"/>
        <a:ea typeface="+mn-ea"/>
        <a:cs typeface="+mn-cs"/>
      </a:defRPr>
    </a:lvl4pPr>
    <a:lvl5pPr marL="2568732" algn="l" defTabSz="1284366" rtl="0" eaLnBrk="1" latinLnBrk="0" hangingPunct="1">
      <a:defRPr kumimoji="1" sz="1686" kern="1200">
        <a:solidFill>
          <a:schemeClr val="tx1"/>
        </a:solidFill>
        <a:latin typeface="+mn-lt"/>
        <a:ea typeface="+mn-ea"/>
        <a:cs typeface="+mn-cs"/>
      </a:defRPr>
    </a:lvl5pPr>
    <a:lvl6pPr marL="3210916" algn="l" defTabSz="1284366" rtl="0" eaLnBrk="1" latinLnBrk="0" hangingPunct="1">
      <a:defRPr kumimoji="1" sz="1686" kern="1200">
        <a:solidFill>
          <a:schemeClr val="tx1"/>
        </a:solidFill>
        <a:latin typeface="+mn-lt"/>
        <a:ea typeface="+mn-ea"/>
        <a:cs typeface="+mn-cs"/>
      </a:defRPr>
    </a:lvl6pPr>
    <a:lvl7pPr marL="3853099" algn="l" defTabSz="1284366" rtl="0" eaLnBrk="1" latinLnBrk="0" hangingPunct="1">
      <a:defRPr kumimoji="1" sz="1686" kern="1200">
        <a:solidFill>
          <a:schemeClr val="tx1"/>
        </a:solidFill>
        <a:latin typeface="+mn-lt"/>
        <a:ea typeface="+mn-ea"/>
        <a:cs typeface="+mn-cs"/>
      </a:defRPr>
    </a:lvl7pPr>
    <a:lvl8pPr marL="4495282" algn="l" defTabSz="1284366" rtl="0" eaLnBrk="1" latinLnBrk="0" hangingPunct="1">
      <a:defRPr kumimoji="1" sz="1686" kern="1200">
        <a:solidFill>
          <a:schemeClr val="tx1"/>
        </a:solidFill>
        <a:latin typeface="+mn-lt"/>
        <a:ea typeface="+mn-ea"/>
        <a:cs typeface="+mn-cs"/>
      </a:defRPr>
    </a:lvl8pPr>
    <a:lvl9pPr marL="5137465" algn="l" defTabSz="1284366" rtl="0" eaLnBrk="1" latinLnBrk="0" hangingPunct="1">
      <a:defRPr kumimoji="1" sz="168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324100" y="1279525"/>
            <a:ext cx="2455863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680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898812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xmlns="" id="{260E11CF-581F-7B84-A697-B7CD7D94D257}"/>
              </a:ext>
            </a:extLst>
          </p:cNvPr>
          <p:cNvGrpSpPr/>
          <p:nvPr userDrawn="1"/>
        </p:nvGrpSpPr>
        <p:grpSpPr>
          <a:xfrm>
            <a:off x="1" y="-1185779"/>
            <a:ext cx="10907713" cy="16521030"/>
            <a:chOff x="0" y="-843426"/>
            <a:chExt cx="7775575" cy="11751139"/>
          </a:xfrm>
        </p:grpSpPr>
        <p:sp>
          <p:nvSpPr>
            <p:cNvPr id="8" name="Rectangle 23">
              <a:extLst>
                <a:ext uri="{FF2B5EF4-FFF2-40B4-BE49-F238E27FC236}">
                  <a16:creationId xmlns:a16="http://schemas.microsoft.com/office/drawing/2014/main" xmlns="" id="{0DA3B601-C1DC-6997-6A65-3DAEE0C14205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73103" y="-843426"/>
              <a:ext cx="6429366" cy="587867"/>
            </a:xfrm>
            <a:prstGeom prst="rect">
              <a:avLst/>
            </a:prstGeom>
            <a:noFill/>
            <a:ln w="9525">
              <a:solidFill>
                <a:srgbClr val="FFFFFF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square" lIns="48874" tIns="24437" rIns="48874" bIns="24437" anchor="ctr">
              <a:spAutoFit/>
            </a:bodyPr>
            <a:lstStyle>
              <a:lvl1pPr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algn="ctr">
                <a:defRPr/>
              </a:pPr>
              <a:r>
                <a:rPr lang="en-US" altLang="ja-JP" sz="5050" b="1" dirty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rPr>
                <a:t>A3</a:t>
              </a:r>
              <a:r>
                <a:rPr lang="ja-JP" altLang="en-US" sz="5050" b="1" dirty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rPr>
                <a:t>サイズ</a:t>
              </a:r>
              <a:r>
                <a:rPr lang="en-US" altLang="ja-JP" sz="5050" b="1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rPr>
                <a:t>(420mm</a:t>
              </a:r>
              <a:r>
                <a:rPr lang="en-US" altLang="ja-JP" sz="5050" b="1" dirty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rPr>
                <a:t>×297mm)</a:t>
              </a:r>
            </a:p>
          </p:txBody>
        </p: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xmlns="" id="{1966CA24-5DC0-7E50-4FD0-8FCB522EE218}"/>
                </a:ext>
              </a:extLst>
            </p:cNvPr>
            <p:cNvGrpSpPr/>
            <p:nvPr userDrawn="1"/>
          </p:nvGrpSpPr>
          <p:grpSpPr>
            <a:xfrm>
              <a:off x="0" y="0"/>
              <a:ext cx="7775575" cy="10907713"/>
              <a:chOff x="0" y="0"/>
              <a:chExt cx="7775575" cy="10907713"/>
            </a:xfrm>
          </p:grpSpPr>
          <p:sp>
            <p:nvSpPr>
              <p:cNvPr id="10" name="正方形/長方形 9">
                <a:extLst>
                  <a:ext uri="{FF2B5EF4-FFF2-40B4-BE49-F238E27FC236}">
                    <a16:creationId xmlns:a16="http://schemas.microsoft.com/office/drawing/2014/main" xmlns="" id="{C1E74997-B5C2-F88D-D1E1-76164E71BD5B}"/>
                  </a:ext>
                </a:extLst>
              </p:cNvPr>
              <p:cNvSpPr/>
              <p:nvPr userDrawn="1"/>
            </p:nvSpPr>
            <p:spPr>
              <a:xfrm>
                <a:off x="76987" y="76818"/>
                <a:ext cx="7621804" cy="10754609"/>
              </a:xfrm>
              <a:prstGeom prst="rect">
                <a:avLst/>
              </a:prstGeom>
              <a:noFill/>
              <a:ln w="9525">
                <a:solidFill>
                  <a:srgbClr val="00B05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3546"/>
              </a:p>
            </p:txBody>
          </p:sp>
          <p:sp>
            <p:nvSpPr>
              <p:cNvPr id="11" name="正方形/長方形 10">
                <a:extLst>
                  <a:ext uri="{FF2B5EF4-FFF2-40B4-BE49-F238E27FC236}">
                    <a16:creationId xmlns:a16="http://schemas.microsoft.com/office/drawing/2014/main" xmlns="" id="{94A32150-0042-D659-A207-6970F9C73E3A}"/>
                  </a:ext>
                </a:extLst>
              </p:cNvPr>
              <p:cNvSpPr/>
              <p:nvPr userDrawn="1"/>
            </p:nvSpPr>
            <p:spPr>
              <a:xfrm>
                <a:off x="0" y="0"/>
                <a:ext cx="7775575" cy="10907713"/>
              </a:xfrm>
              <a:prstGeom prst="rect">
                <a:avLst/>
              </a:prstGeom>
              <a:noFill/>
              <a:ln w="9525">
                <a:solidFill>
                  <a:srgbClr val="FF33CC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3546"/>
              </a:p>
            </p:txBody>
          </p:sp>
          <p:sp>
            <p:nvSpPr>
              <p:cNvPr id="12" name="正方形/長方形 11">
                <a:extLst>
                  <a:ext uri="{FF2B5EF4-FFF2-40B4-BE49-F238E27FC236}">
                    <a16:creationId xmlns:a16="http://schemas.microsoft.com/office/drawing/2014/main" xmlns="" id="{EF3D968B-B953-2768-06EE-6FC8EE053586}"/>
                  </a:ext>
                </a:extLst>
              </p:cNvPr>
              <p:cNvSpPr/>
              <p:nvPr userDrawn="1"/>
            </p:nvSpPr>
            <p:spPr>
              <a:xfrm>
                <a:off x="153975" y="153637"/>
                <a:ext cx="7467828" cy="10600972"/>
              </a:xfrm>
              <a:prstGeom prst="rect">
                <a:avLst/>
              </a:prstGeom>
              <a:noFill/>
              <a:ln w="9525">
                <a:solidFill>
                  <a:srgbClr val="0070C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3546"/>
              </a:p>
            </p:txBody>
          </p:sp>
        </p:grpSp>
      </p:grp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xmlns="" id="{497D925A-D7E1-CE39-1062-99AFCB4A50EF}"/>
              </a:ext>
            </a:extLst>
          </p:cNvPr>
          <p:cNvSpPr txBox="1"/>
          <p:nvPr userDrawn="1"/>
        </p:nvSpPr>
        <p:spPr>
          <a:xfrm>
            <a:off x="11307629" y="262600"/>
            <a:ext cx="5754799" cy="1991956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2806" b="1" dirty="0">
              <a:solidFill>
                <a:srgbClr val="0070C0"/>
              </a:solidFill>
            </a:endParaRPr>
          </a:p>
          <a:p>
            <a:pPr algn="ctr"/>
            <a:r>
              <a:rPr kumimoji="1" lang="ja-JP" altLang="en-US" sz="2806" b="1" dirty="0">
                <a:solidFill>
                  <a:srgbClr val="0070C0"/>
                </a:solidFill>
              </a:rPr>
              <a:t>一番内側の青線</a:t>
            </a:r>
            <a:endParaRPr kumimoji="1" lang="en-US" altLang="ja-JP" sz="2806" b="1" dirty="0">
              <a:solidFill>
                <a:srgbClr val="0070C0"/>
              </a:solidFill>
            </a:endParaRPr>
          </a:p>
          <a:p>
            <a:r>
              <a:rPr kumimoji="1" lang="ja-JP" altLang="en-US" sz="2244" b="1" dirty="0">
                <a:solidFill>
                  <a:schemeClr val="tx1"/>
                </a:solidFill>
              </a:rPr>
              <a:t>切れてはいけない文字や絵柄はこの線より内側に入れてください。</a:t>
            </a:r>
            <a:endParaRPr kumimoji="1" lang="en-US" altLang="ja-JP" sz="2244" b="1" dirty="0">
              <a:solidFill>
                <a:schemeClr val="tx1"/>
              </a:solidFill>
            </a:endParaRPr>
          </a:p>
          <a:p>
            <a:endParaRPr kumimoji="1" lang="ja-JP" altLang="en-US" sz="2244" b="1" dirty="0">
              <a:solidFill>
                <a:srgbClr val="FF0000"/>
              </a:solidFill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xmlns="" id="{76FE1E1D-69A4-9DAC-5FD9-59DD142C8431}"/>
              </a:ext>
            </a:extLst>
          </p:cNvPr>
          <p:cNvSpPr txBox="1"/>
          <p:nvPr userDrawn="1"/>
        </p:nvSpPr>
        <p:spPr>
          <a:xfrm>
            <a:off x="11303705" y="2447991"/>
            <a:ext cx="5758722" cy="2035173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2806" b="1" dirty="0">
              <a:solidFill>
                <a:srgbClr val="00B050"/>
              </a:solidFill>
            </a:endParaRPr>
          </a:p>
          <a:p>
            <a:pPr algn="ctr"/>
            <a:r>
              <a:rPr kumimoji="1" lang="ja-JP" altLang="en-US" sz="2806" b="1" dirty="0">
                <a:solidFill>
                  <a:srgbClr val="00B050"/>
                </a:solidFill>
              </a:rPr>
              <a:t>真ん中の緑線</a:t>
            </a:r>
            <a:endParaRPr kumimoji="1" lang="en-US" altLang="ja-JP" sz="2806" b="1" dirty="0">
              <a:solidFill>
                <a:srgbClr val="00B050"/>
              </a:solidFill>
            </a:endParaRPr>
          </a:p>
          <a:p>
            <a:r>
              <a:rPr kumimoji="1" lang="ja-JP" altLang="en-US" sz="2244" b="1" dirty="0">
                <a:solidFill>
                  <a:schemeClr val="tx1"/>
                </a:solidFill>
              </a:rPr>
              <a:t>仕上がりサイズの範囲です。</a:t>
            </a:r>
            <a:endParaRPr kumimoji="1" lang="en-US" altLang="ja-JP" sz="2244" b="1" dirty="0">
              <a:solidFill>
                <a:schemeClr val="tx1"/>
              </a:solidFill>
            </a:endParaRPr>
          </a:p>
          <a:p>
            <a:r>
              <a:rPr kumimoji="1" lang="ja-JP" altLang="en-US" sz="2244" b="1" dirty="0">
                <a:solidFill>
                  <a:schemeClr val="tx1"/>
                </a:solidFill>
              </a:rPr>
              <a:t>この線で断裁されます。</a:t>
            </a:r>
            <a:endParaRPr kumimoji="1" lang="en-US" altLang="ja-JP" sz="2244" b="1" dirty="0">
              <a:solidFill>
                <a:schemeClr val="tx1"/>
              </a:solidFill>
            </a:endParaRPr>
          </a:p>
          <a:p>
            <a:endParaRPr kumimoji="1" lang="ja-JP" altLang="en-US" sz="2525" b="1" dirty="0">
              <a:solidFill>
                <a:srgbClr val="FF0000"/>
              </a:solidFill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xmlns="" id="{E5C5BBA0-55C5-3B6C-61ED-64E9AAC016C8}"/>
              </a:ext>
            </a:extLst>
          </p:cNvPr>
          <p:cNvSpPr txBox="1"/>
          <p:nvPr userDrawn="1"/>
        </p:nvSpPr>
        <p:spPr>
          <a:xfrm>
            <a:off x="11303706" y="4676654"/>
            <a:ext cx="5758720" cy="2337307"/>
          </a:xfrm>
          <a:prstGeom prst="rect">
            <a:avLst/>
          </a:prstGeom>
          <a:noFill/>
          <a:ln w="28575">
            <a:solidFill>
              <a:srgbClr val="FF66FF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2806" b="1" dirty="0">
              <a:solidFill>
                <a:srgbClr val="FF33CC"/>
              </a:solidFill>
            </a:endParaRPr>
          </a:p>
          <a:p>
            <a:pPr algn="ctr"/>
            <a:r>
              <a:rPr kumimoji="1" lang="ja-JP" altLang="en-US" sz="2806" b="1" dirty="0">
                <a:solidFill>
                  <a:srgbClr val="FF33CC"/>
                </a:solidFill>
              </a:rPr>
              <a:t>一番外側のピンク線</a:t>
            </a:r>
            <a:endParaRPr kumimoji="1" lang="en-US" altLang="ja-JP" sz="2806" b="1" dirty="0">
              <a:solidFill>
                <a:srgbClr val="FF33CC"/>
              </a:solidFill>
            </a:endParaRPr>
          </a:p>
          <a:p>
            <a:r>
              <a:rPr kumimoji="1" lang="ja-JP" altLang="en-US" sz="2244" b="1" dirty="0">
                <a:solidFill>
                  <a:schemeClr val="tx1"/>
                </a:solidFill>
              </a:rPr>
              <a:t>フチ無し印刷をご希望の場合、</a:t>
            </a:r>
            <a:endParaRPr kumimoji="1" lang="en-US" altLang="ja-JP" sz="2244" b="1" dirty="0">
              <a:solidFill>
                <a:schemeClr val="tx1"/>
              </a:solidFill>
            </a:endParaRPr>
          </a:p>
          <a:p>
            <a:r>
              <a:rPr kumimoji="1" lang="ja-JP" altLang="en-US" sz="2244" b="1" dirty="0">
                <a:solidFill>
                  <a:schemeClr val="tx1"/>
                </a:solidFill>
              </a:rPr>
              <a:t>画像や背景色をこの線まで伸ばして配置してください。</a:t>
            </a:r>
            <a:endParaRPr kumimoji="1" lang="en-US" altLang="ja-JP" sz="2244" b="1" dirty="0">
              <a:solidFill>
                <a:srgbClr val="FF0000"/>
              </a:solidFill>
            </a:endParaRPr>
          </a:p>
          <a:p>
            <a:endParaRPr kumimoji="1" lang="ja-JP" altLang="en-US" sz="2244" b="1" dirty="0">
              <a:solidFill>
                <a:srgbClr val="FF0000"/>
              </a:solidFill>
            </a:endParaRPr>
          </a:p>
        </p:txBody>
      </p:sp>
      <p:sp>
        <p:nvSpPr>
          <p:cNvPr id="16" name="正方形/長方形 3">
            <a:extLst>
              <a:ext uri="{FF2B5EF4-FFF2-40B4-BE49-F238E27FC236}">
                <a16:creationId xmlns:a16="http://schemas.microsoft.com/office/drawing/2014/main" xmlns="" id="{986BB46F-78A3-AFB0-F930-4E94BBB92F6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1303703" y="7268612"/>
            <a:ext cx="5758723" cy="82734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683" b="1" u="sng" dirty="0">
                <a:latin typeface="ＭＳ Ｐゴシック" panose="020B0600070205080204" pitchFamily="50" charset="-128"/>
              </a:rPr>
              <a:t>その他注意事項</a:t>
            </a:r>
            <a:endParaRPr lang="en-US" altLang="ja-JP" sz="1683" b="1" u="sng" dirty="0">
              <a:latin typeface="ＭＳ Ｐゴシック" panose="020B0600070205080204" pitchFamily="50" charset="-128"/>
            </a:endParaRPr>
          </a:p>
          <a:p>
            <a:pPr marL="0" marR="0" lvl="0" indent="0" algn="l" defTabSz="128272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683" b="1" dirty="0">
                <a:latin typeface="ＭＳ Ｐゴシック" panose="020B0600070205080204" pitchFamily="50" charset="-128"/>
              </a:rPr>
              <a:t>・</a:t>
            </a:r>
            <a:r>
              <a:rPr lang="en-US" altLang="ja-JP" sz="1683" b="1" dirty="0">
                <a:latin typeface="ＭＳ Ｐゴシック" panose="020B0600070205080204" pitchFamily="50" charset="-128"/>
              </a:rPr>
              <a:t>PDF</a:t>
            </a:r>
            <a:r>
              <a:rPr lang="ja-JP" altLang="en-US" sz="1683" b="1" dirty="0">
                <a:latin typeface="ＭＳ Ｐゴシック" panose="020B0600070205080204" pitchFamily="50" charset="-128"/>
              </a:rPr>
              <a:t>形式での入稿をお願いします。</a:t>
            </a:r>
            <a:endParaRPr lang="en-US" altLang="ja-JP" sz="1683" b="1" dirty="0">
              <a:latin typeface="ＭＳ Ｐゴシック" panose="020B0600070205080204" pitchFamily="50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xmlns="" id="{B0E07107-4475-52FF-59CD-B5DE7D565A66}"/>
              </a:ext>
            </a:extLst>
          </p:cNvPr>
          <p:cNvSpPr/>
          <p:nvPr userDrawn="1"/>
        </p:nvSpPr>
        <p:spPr>
          <a:xfrm>
            <a:off x="11303703" y="8383144"/>
            <a:ext cx="5758722" cy="1128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/>
            <a:r>
              <a:rPr lang="ja-JP" altLang="en-US" sz="2244" b="1" dirty="0">
                <a:solidFill>
                  <a:srgbClr val="FF0000"/>
                </a:solidFill>
                <a:latin typeface="+mn-ea"/>
                <a:ea typeface="+mn-ea"/>
              </a:rPr>
              <a:t>★ＰＤＦ変換の前に★</a:t>
            </a:r>
          </a:p>
          <a:p>
            <a:pPr algn="ctr" eaLnBrk="1" hangingPunct="1"/>
            <a:r>
              <a:rPr lang="ja-JP" altLang="en-US" sz="2244" b="1" dirty="0">
                <a:solidFill>
                  <a:srgbClr val="FF0000"/>
                </a:solidFill>
                <a:latin typeface="+mn-ea"/>
                <a:ea typeface="+mn-ea"/>
              </a:rPr>
              <a:t>「表示」＞「スライドマスター」画面より</a:t>
            </a:r>
            <a:endParaRPr lang="en-US" altLang="ja-JP" sz="2244" b="1" dirty="0">
              <a:solidFill>
                <a:srgbClr val="FF0000"/>
              </a:solidFill>
              <a:latin typeface="+mn-ea"/>
              <a:ea typeface="+mn-ea"/>
            </a:endParaRPr>
          </a:p>
          <a:p>
            <a:pPr algn="ctr" eaLnBrk="1" hangingPunct="1"/>
            <a:r>
              <a:rPr lang="ja-JP" altLang="en-US" sz="2244" b="1" dirty="0">
                <a:solidFill>
                  <a:srgbClr val="FF0000"/>
                </a:solidFill>
                <a:latin typeface="+mn-ea"/>
                <a:ea typeface="+mn-ea"/>
              </a:rPr>
              <a:t>色つきガイド線を消して変換してください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2983666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</p:sldLayoutIdLst>
  <p:hf hdr="0" ftr="0" dt="0"/>
  <p:txStyles>
    <p:titleStyle>
      <a:lvl1pPr algn="l" defTabSz="1090788" rtl="0" eaLnBrk="1" latinLnBrk="0" hangingPunct="1">
        <a:lnSpc>
          <a:spcPct val="90000"/>
        </a:lnSpc>
        <a:spcBef>
          <a:spcPct val="0"/>
        </a:spcBef>
        <a:buNone/>
        <a:defRPr kumimoji="1" sz="524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2697" indent="-272697" algn="l" defTabSz="1090788" rtl="0" eaLnBrk="1" latinLnBrk="0" hangingPunct="1">
        <a:lnSpc>
          <a:spcPct val="90000"/>
        </a:lnSpc>
        <a:spcBef>
          <a:spcPts val="1193"/>
        </a:spcBef>
        <a:buFont typeface="Arial" panose="020B0604020202020204" pitchFamily="34" charset="0"/>
        <a:buChar char="•"/>
        <a:defRPr kumimoji="1" sz="3340" kern="1200">
          <a:solidFill>
            <a:schemeClr val="tx1"/>
          </a:solidFill>
          <a:latin typeface="+mn-lt"/>
          <a:ea typeface="+mn-ea"/>
          <a:cs typeface="+mn-cs"/>
        </a:defRPr>
      </a:lvl1pPr>
      <a:lvl2pPr marL="818091" indent="-272697" algn="l" defTabSz="1090788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2pPr>
      <a:lvl3pPr marL="1363485" indent="-272697" algn="l" defTabSz="1090788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386" kern="1200">
          <a:solidFill>
            <a:schemeClr val="tx1"/>
          </a:solidFill>
          <a:latin typeface="+mn-lt"/>
          <a:ea typeface="+mn-ea"/>
          <a:cs typeface="+mn-cs"/>
        </a:defRPr>
      </a:lvl3pPr>
      <a:lvl4pPr marL="1908879" indent="-272697" algn="l" defTabSz="1090788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7" kern="1200">
          <a:solidFill>
            <a:schemeClr val="tx1"/>
          </a:solidFill>
          <a:latin typeface="+mn-lt"/>
          <a:ea typeface="+mn-ea"/>
          <a:cs typeface="+mn-cs"/>
        </a:defRPr>
      </a:lvl4pPr>
      <a:lvl5pPr marL="2454272" indent="-272697" algn="l" defTabSz="1090788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7" kern="1200">
          <a:solidFill>
            <a:schemeClr val="tx1"/>
          </a:solidFill>
          <a:latin typeface="+mn-lt"/>
          <a:ea typeface="+mn-ea"/>
          <a:cs typeface="+mn-cs"/>
        </a:defRPr>
      </a:lvl5pPr>
      <a:lvl6pPr marL="2999666" indent="-272697" algn="l" defTabSz="1090788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7" kern="1200">
          <a:solidFill>
            <a:schemeClr val="tx1"/>
          </a:solidFill>
          <a:latin typeface="+mn-lt"/>
          <a:ea typeface="+mn-ea"/>
          <a:cs typeface="+mn-cs"/>
        </a:defRPr>
      </a:lvl6pPr>
      <a:lvl7pPr marL="3545060" indent="-272697" algn="l" defTabSz="1090788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7" kern="1200">
          <a:solidFill>
            <a:schemeClr val="tx1"/>
          </a:solidFill>
          <a:latin typeface="+mn-lt"/>
          <a:ea typeface="+mn-ea"/>
          <a:cs typeface="+mn-cs"/>
        </a:defRPr>
      </a:lvl7pPr>
      <a:lvl8pPr marL="4090454" indent="-272697" algn="l" defTabSz="1090788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7" kern="1200">
          <a:solidFill>
            <a:schemeClr val="tx1"/>
          </a:solidFill>
          <a:latin typeface="+mn-lt"/>
          <a:ea typeface="+mn-ea"/>
          <a:cs typeface="+mn-cs"/>
        </a:defRPr>
      </a:lvl8pPr>
      <a:lvl9pPr marL="4635848" indent="-272697" algn="l" defTabSz="1090788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0788" rtl="0" eaLnBrk="1" latinLnBrk="0" hangingPunct="1">
        <a:defRPr kumimoji="1" sz="2147" kern="1200">
          <a:solidFill>
            <a:schemeClr val="tx1"/>
          </a:solidFill>
          <a:latin typeface="+mn-lt"/>
          <a:ea typeface="+mn-ea"/>
          <a:cs typeface="+mn-cs"/>
        </a:defRPr>
      </a:lvl1pPr>
      <a:lvl2pPr marL="545394" algn="l" defTabSz="1090788" rtl="0" eaLnBrk="1" latinLnBrk="0" hangingPunct="1">
        <a:defRPr kumimoji="1" sz="2147" kern="1200">
          <a:solidFill>
            <a:schemeClr val="tx1"/>
          </a:solidFill>
          <a:latin typeface="+mn-lt"/>
          <a:ea typeface="+mn-ea"/>
          <a:cs typeface="+mn-cs"/>
        </a:defRPr>
      </a:lvl2pPr>
      <a:lvl3pPr marL="1090788" algn="l" defTabSz="1090788" rtl="0" eaLnBrk="1" latinLnBrk="0" hangingPunct="1">
        <a:defRPr kumimoji="1" sz="2147" kern="1200">
          <a:solidFill>
            <a:schemeClr val="tx1"/>
          </a:solidFill>
          <a:latin typeface="+mn-lt"/>
          <a:ea typeface="+mn-ea"/>
          <a:cs typeface="+mn-cs"/>
        </a:defRPr>
      </a:lvl3pPr>
      <a:lvl4pPr marL="1636182" algn="l" defTabSz="1090788" rtl="0" eaLnBrk="1" latinLnBrk="0" hangingPunct="1">
        <a:defRPr kumimoji="1" sz="2147" kern="1200">
          <a:solidFill>
            <a:schemeClr val="tx1"/>
          </a:solidFill>
          <a:latin typeface="+mn-lt"/>
          <a:ea typeface="+mn-ea"/>
          <a:cs typeface="+mn-cs"/>
        </a:defRPr>
      </a:lvl4pPr>
      <a:lvl5pPr marL="2181576" algn="l" defTabSz="1090788" rtl="0" eaLnBrk="1" latinLnBrk="0" hangingPunct="1">
        <a:defRPr kumimoji="1" sz="2147" kern="1200">
          <a:solidFill>
            <a:schemeClr val="tx1"/>
          </a:solidFill>
          <a:latin typeface="+mn-lt"/>
          <a:ea typeface="+mn-ea"/>
          <a:cs typeface="+mn-cs"/>
        </a:defRPr>
      </a:lvl5pPr>
      <a:lvl6pPr marL="2726969" algn="l" defTabSz="1090788" rtl="0" eaLnBrk="1" latinLnBrk="0" hangingPunct="1">
        <a:defRPr kumimoji="1" sz="2147" kern="1200">
          <a:solidFill>
            <a:schemeClr val="tx1"/>
          </a:solidFill>
          <a:latin typeface="+mn-lt"/>
          <a:ea typeface="+mn-ea"/>
          <a:cs typeface="+mn-cs"/>
        </a:defRPr>
      </a:lvl6pPr>
      <a:lvl7pPr marL="3272363" algn="l" defTabSz="1090788" rtl="0" eaLnBrk="1" latinLnBrk="0" hangingPunct="1">
        <a:defRPr kumimoji="1" sz="2147" kern="1200">
          <a:solidFill>
            <a:schemeClr val="tx1"/>
          </a:solidFill>
          <a:latin typeface="+mn-lt"/>
          <a:ea typeface="+mn-ea"/>
          <a:cs typeface="+mn-cs"/>
        </a:defRPr>
      </a:lvl7pPr>
      <a:lvl8pPr marL="3817757" algn="l" defTabSz="1090788" rtl="0" eaLnBrk="1" latinLnBrk="0" hangingPunct="1">
        <a:defRPr kumimoji="1" sz="2147" kern="1200">
          <a:solidFill>
            <a:schemeClr val="tx1"/>
          </a:solidFill>
          <a:latin typeface="+mn-lt"/>
          <a:ea typeface="+mn-ea"/>
          <a:cs typeface="+mn-cs"/>
        </a:defRPr>
      </a:lvl8pPr>
      <a:lvl9pPr marL="4363151" algn="l" defTabSz="1090788" rtl="0" eaLnBrk="1" latinLnBrk="0" hangingPunct="1">
        <a:defRPr kumimoji="1" sz="214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302" userDrawn="1">
          <p15:clr>
            <a:srgbClr val="F26B43"/>
          </p15:clr>
        </p15:guide>
        <p15:guide id="2" pos="254" userDrawn="1">
          <p15:clr>
            <a:srgbClr val="F26B43"/>
          </p15:clr>
        </p15:guide>
        <p15:guide id="3" orient="horz" pos="9390" userDrawn="1">
          <p15:clr>
            <a:srgbClr val="F26B43"/>
          </p15:clr>
        </p15:guide>
        <p15:guide id="4" pos="6585" userDrawn="1">
          <p15:clr>
            <a:srgbClr val="F26B43"/>
          </p15:clr>
        </p15:guide>
        <p15:guide id="5" orient="horz" pos="143" userDrawn="1">
          <p15:clr>
            <a:srgbClr val="F26B43"/>
          </p15:clr>
        </p15:guide>
        <p15:guide id="6" pos="95" userDrawn="1">
          <p15:clr>
            <a:srgbClr val="F26B43"/>
          </p15:clr>
        </p15:guide>
        <p15:guide id="7" pos="6776" userDrawn="1">
          <p15:clr>
            <a:srgbClr val="F26B43"/>
          </p15:clr>
        </p15:guide>
        <p15:guide id="8" orient="horz" pos="958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1735207" y="7019994"/>
            <a:ext cx="7437300" cy="1295230"/>
          </a:xfrm>
          <a:prstGeom prst="rect">
            <a:avLst/>
          </a:prstGeom>
          <a:noFill/>
        </p:spPr>
        <p:txBody>
          <a:bodyPr wrap="none" lIns="128274" tIns="64137" rIns="128274" bIns="64137">
            <a:spAutoFit/>
          </a:bodyPr>
          <a:lstStyle/>
          <a:p>
            <a:pPr algn="ctr"/>
            <a:r>
              <a:rPr lang="ja-JP" altLang="en-US" sz="7575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ここに文字を入力</a:t>
            </a:r>
          </a:p>
        </p:txBody>
      </p:sp>
    </p:spTree>
    <p:extLst>
      <p:ext uri="{BB962C8B-B14F-4D97-AF65-F5344CB8AC3E}">
        <p14:creationId xmlns:p14="http://schemas.microsoft.com/office/powerpoint/2010/main" val="7137834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6</Words>
  <Application>Microsoft Office PowerPoint</Application>
  <PresentationFormat>ユーザー設定</PresentationFormat>
  <Paragraphs>2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ＭＳ ゴシック</vt:lpstr>
      <vt:lpstr>游ゴシック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2020-07-01T06:48:46Z</dcterms:created>
  <dcterms:modified xsi:type="dcterms:W3CDTF">2024-05-29T06:03:51Z</dcterms:modified>
</cp:coreProperties>
</file>