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7775575" cy="9972675"/>
  <p:notesSz cx="7315200" cy="95123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141" userDrawn="1">
          <p15:clr>
            <a:srgbClr val="A4A3A4"/>
          </p15:clr>
        </p15:guide>
        <p15:guide id="2" pos="244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FF"/>
    <a:srgbClr val="FF33CC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>
        <p:scale>
          <a:sx n="50" d="100"/>
          <a:sy n="50" d="100"/>
        </p:scale>
        <p:origin x="2964" y="492"/>
      </p:cViewPr>
      <p:guideLst>
        <p:guide orient="horz" pos="3141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4" y="2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3004" y="2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4" y="9034864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3004" y="9034864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69920" cy="477267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3591" y="0"/>
            <a:ext cx="3169920" cy="477267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6650" y="1189038"/>
            <a:ext cx="2501900" cy="32099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5" tIns="47379" rIns="94755" bIns="47379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520" y="4577797"/>
            <a:ext cx="5852160" cy="3745469"/>
          </a:xfrm>
          <a:prstGeom prst="rect">
            <a:avLst/>
          </a:prstGeom>
        </p:spPr>
        <p:txBody>
          <a:bodyPr vert="horz" lIns="94755" tIns="47379" rIns="94755" bIns="47379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035037"/>
            <a:ext cx="3169920" cy="477266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3591" y="9035037"/>
            <a:ext cx="3169920" cy="477266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68567" rtl="0" eaLnBrk="1" latinLnBrk="0" hangingPunct="1">
      <a:defRPr kumimoji="1" sz="1140" kern="1200">
        <a:solidFill>
          <a:schemeClr val="tx1"/>
        </a:solidFill>
        <a:latin typeface="+mn-lt"/>
        <a:ea typeface="+mn-ea"/>
        <a:cs typeface="+mn-cs"/>
      </a:defRPr>
    </a:lvl1pPr>
    <a:lvl2pPr marL="434283" algn="l" defTabSz="868567" rtl="0" eaLnBrk="1" latinLnBrk="0" hangingPunct="1">
      <a:defRPr kumimoji="1" sz="1140" kern="1200">
        <a:solidFill>
          <a:schemeClr val="tx1"/>
        </a:solidFill>
        <a:latin typeface="+mn-lt"/>
        <a:ea typeface="+mn-ea"/>
        <a:cs typeface="+mn-cs"/>
      </a:defRPr>
    </a:lvl2pPr>
    <a:lvl3pPr marL="868567" algn="l" defTabSz="868567" rtl="0" eaLnBrk="1" latinLnBrk="0" hangingPunct="1">
      <a:defRPr kumimoji="1" sz="1140" kern="1200">
        <a:solidFill>
          <a:schemeClr val="tx1"/>
        </a:solidFill>
        <a:latin typeface="+mn-lt"/>
        <a:ea typeface="+mn-ea"/>
        <a:cs typeface="+mn-cs"/>
      </a:defRPr>
    </a:lvl3pPr>
    <a:lvl4pPr marL="1302850" algn="l" defTabSz="868567" rtl="0" eaLnBrk="1" latinLnBrk="0" hangingPunct="1">
      <a:defRPr kumimoji="1" sz="1140" kern="1200">
        <a:solidFill>
          <a:schemeClr val="tx1"/>
        </a:solidFill>
        <a:latin typeface="+mn-lt"/>
        <a:ea typeface="+mn-ea"/>
        <a:cs typeface="+mn-cs"/>
      </a:defRPr>
    </a:lvl4pPr>
    <a:lvl5pPr marL="1737133" algn="l" defTabSz="868567" rtl="0" eaLnBrk="1" latinLnBrk="0" hangingPunct="1">
      <a:defRPr kumimoji="1" sz="1140" kern="1200">
        <a:solidFill>
          <a:schemeClr val="tx1"/>
        </a:solidFill>
        <a:latin typeface="+mn-lt"/>
        <a:ea typeface="+mn-ea"/>
        <a:cs typeface="+mn-cs"/>
      </a:defRPr>
    </a:lvl5pPr>
    <a:lvl6pPr marL="2171416" algn="l" defTabSz="868567" rtl="0" eaLnBrk="1" latinLnBrk="0" hangingPunct="1">
      <a:defRPr kumimoji="1" sz="1140" kern="1200">
        <a:solidFill>
          <a:schemeClr val="tx1"/>
        </a:solidFill>
        <a:latin typeface="+mn-lt"/>
        <a:ea typeface="+mn-ea"/>
        <a:cs typeface="+mn-cs"/>
      </a:defRPr>
    </a:lvl6pPr>
    <a:lvl7pPr marL="2605700" algn="l" defTabSz="868567" rtl="0" eaLnBrk="1" latinLnBrk="0" hangingPunct="1">
      <a:defRPr kumimoji="1" sz="1140" kern="1200">
        <a:solidFill>
          <a:schemeClr val="tx1"/>
        </a:solidFill>
        <a:latin typeface="+mn-lt"/>
        <a:ea typeface="+mn-ea"/>
        <a:cs typeface="+mn-cs"/>
      </a:defRPr>
    </a:lvl7pPr>
    <a:lvl8pPr marL="3039983" algn="l" defTabSz="868567" rtl="0" eaLnBrk="1" latinLnBrk="0" hangingPunct="1">
      <a:defRPr kumimoji="1" sz="1140" kern="1200">
        <a:solidFill>
          <a:schemeClr val="tx1"/>
        </a:solidFill>
        <a:latin typeface="+mn-lt"/>
        <a:ea typeface="+mn-ea"/>
        <a:cs typeface="+mn-cs"/>
      </a:defRPr>
    </a:lvl8pPr>
    <a:lvl9pPr marL="3474267" algn="l" defTabSz="868567" rtl="0" eaLnBrk="1" latinLnBrk="0" hangingPunct="1">
      <a:defRPr kumimoji="1" sz="114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406650" y="1189038"/>
            <a:ext cx="2501900" cy="3209925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="" xmlns:a16="http://schemas.microsoft.com/office/drawing/2014/main" id="{46A0E3A6-09E7-3926-1B48-623E22C562B0}"/>
              </a:ext>
            </a:extLst>
          </p:cNvPr>
          <p:cNvSpPr/>
          <p:nvPr userDrawn="1"/>
        </p:nvSpPr>
        <p:spPr>
          <a:xfrm>
            <a:off x="8459585" y="7363165"/>
            <a:ext cx="369407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★ＰＤＦ変換の前に★</a:t>
            </a: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「表示」＞「スライドマスター」画面より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色つきガイド線を消して変換してください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16663531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9243194"/>
            <a:ext cx="1749504" cy="5309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5/29/2024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9243194"/>
            <a:ext cx="2624257" cy="5309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9243194"/>
            <a:ext cx="1749504" cy="5309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Rectangle 23">
            <a:extLst>
              <a:ext uri="{FF2B5EF4-FFF2-40B4-BE49-F238E27FC236}">
                <a16:creationId xmlns="" xmlns:a16="http://schemas.microsoft.com/office/drawing/2014/main" id="{E4A5D3B3-85C2-9E83-8B78-23A504C2EA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73104" y="-669285"/>
            <a:ext cx="6429366" cy="480238"/>
          </a:xfrm>
          <a:prstGeom prst="rect">
            <a:avLst/>
          </a:prstGeom>
          <a:noFill/>
          <a:ln w="9525">
            <a:solidFill>
              <a:srgbClr val="FFFFFF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wrap="square" lIns="48874" tIns="24437" rIns="48874" bIns="24437" anchor="ctr">
            <a:spAutoFit/>
          </a:bodyPr>
          <a:lstStyle>
            <a:lvl1pPr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1pPr>
            <a:lvl2pPr marL="742950" indent="-28575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2pPr>
            <a:lvl3pPr marL="11430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3pPr>
            <a:lvl4pPr marL="16002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4pPr>
            <a:lvl5pPr marL="20574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5pPr>
            <a:lvl6pPr marL="25146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6pPr>
            <a:lvl7pPr marL="29718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7pPr>
            <a:lvl8pPr marL="34290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8pPr>
            <a:lvl9pPr marL="38862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9pPr>
          </a:lstStyle>
          <a:p>
            <a:pPr marL="0" marR="0" lvl="0" indent="0" algn="ctr" defTabSz="684213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024063" algn="ctr"/>
                <a:tab pos="4048125" algn="r"/>
              </a:tabLst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角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3</a:t>
            </a: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サイズ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(</a:t>
            </a:r>
            <a:r>
              <a:rPr lang="en-US" altLang="ja-JP" sz="2800" b="1" i="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ＭＳ ゴシック" pitchFamily="49" charset="-128"/>
              </a:rPr>
              <a:t>277</a:t>
            </a:r>
            <a:r>
              <a:rPr lang="en-US" altLang="ja-JP" sz="2800" b="1" i="0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mm×216mm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)</a:t>
            </a:r>
          </a:p>
        </p:txBody>
      </p:sp>
      <p:sp>
        <p:nvSpPr>
          <p:cNvPr id="8" name="正方形/長方形 3">
            <a:extLst>
              <a:ext uri="{FF2B5EF4-FFF2-40B4-BE49-F238E27FC236}">
                <a16:creationId xmlns="" xmlns:a16="http://schemas.microsoft.com/office/drawing/2014/main" id="{4C939DED-F69A-5AFA-2A53-57BFE81243A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8057858" y="6369110"/>
            <a:ext cx="4105112" cy="97020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315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315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・ピンクに色付けされた部分は印刷不可となります。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315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315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="" xmlns:a16="http://schemas.microsoft.com/office/drawing/2014/main" id="{056A746E-8BDE-0019-23A2-1D10265197C2}"/>
              </a:ext>
            </a:extLst>
          </p:cNvPr>
          <p:cNvSpPr/>
          <p:nvPr userDrawn="1"/>
        </p:nvSpPr>
        <p:spPr>
          <a:xfrm>
            <a:off x="8057858" y="7650026"/>
            <a:ext cx="4105112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★ＰＤＦ変換の前に★</a:t>
            </a: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「表示」＞「スライドマスター」画面より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色つきガイド線と印刷範囲外を消してから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変換してください</a:t>
            </a:r>
          </a:p>
        </p:txBody>
      </p:sp>
      <p:grpSp>
        <p:nvGrpSpPr>
          <p:cNvPr id="19" name="グループ化 18"/>
          <p:cNvGrpSpPr/>
          <p:nvPr userDrawn="1"/>
        </p:nvGrpSpPr>
        <p:grpSpPr>
          <a:xfrm>
            <a:off x="-54795" y="0"/>
            <a:ext cx="7866111" cy="9972675"/>
            <a:chOff x="-59565" y="-1"/>
            <a:chExt cx="7866111" cy="9972675"/>
          </a:xfrm>
        </p:grpSpPr>
        <p:pic>
          <p:nvPicPr>
            <p:cNvPr id="17" name="図 16">
              <a:extLst>
                <a:ext uri="{FF2B5EF4-FFF2-40B4-BE49-F238E27FC236}">
                  <a16:creationId xmlns="" xmlns:a16="http://schemas.microsoft.com/office/drawing/2014/main" id="{4801C1CE-F557-DAFC-1414-C1F2EB2E87BA}"/>
                </a:ext>
              </a:extLst>
            </p:cNvPr>
            <p:cNvPicPr>
              <a:picLocks/>
            </p:cNvPicPr>
            <p:nvPr userDrawn="1"/>
          </p:nvPicPr>
          <p:blipFill>
            <a:blip r:embed="rId3"/>
            <a:stretch>
              <a:fillRect/>
            </a:stretch>
          </p:blipFill>
          <p:spPr>
            <a:xfrm>
              <a:off x="7416000" y="-1"/>
              <a:ext cx="360000" cy="9972675"/>
            </a:xfrm>
            <a:prstGeom prst="rect">
              <a:avLst/>
            </a:prstGeom>
          </p:spPr>
        </p:pic>
        <p:sp>
          <p:nvSpPr>
            <p:cNvPr id="16" name="正方形/長方形 15">
              <a:extLst>
                <a:ext uri="{FF2B5EF4-FFF2-40B4-BE49-F238E27FC236}">
                  <a16:creationId xmlns="" xmlns:a16="http://schemas.microsoft.com/office/drawing/2014/main" id="{798BDE26-A54A-9B6E-77ED-1184947DE70F}"/>
                </a:ext>
              </a:extLst>
            </p:cNvPr>
            <p:cNvSpPr/>
            <p:nvPr userDrawn="1"/>
          </p:nvSpPr>
          <p:spPr>
            <a:xfrm>
              <a:off x="0" y="0"/>
              <a:ext cx="360000" cy="9972000"/>
            </a:xfrm>
            <a:prstGeom prst="rect">
              <a:avLst/>
            </a:prstGeom>
            <a:solidFill>
              <a:srgbClr val="FF66FF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="" xmlns:a16="http://schemas.microsoft.com/office/drawing/2014/main" id="{E072061F-F13C-8667-EB10-A774557DB595}"/>
                </a:ext>
              </a:extLst>
            </p:cNvPr>
            <p:cNvSpPr txBox="1"/>
            <p:nvPr userDrawn="1"/>
          </p:nvSpPr>
          <p:spPr>
            <a:xfrm>
              <a:off x="7383225" y="4592967"/>
              <a:ext cx="423321" cy="1192536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sz="1551" dirty="0"/>
                <a:t>印刷範囲外</a:t>
              </a:r>
            </a:p>
          </p:txBody>
        </p:sp>
        <p:sp>
          <p:nvSpPr>
            <p:cNvPr id="14" name="正方形/長方形 13">
              <a:extLst>
                <a:ext uri="{FF2B5EF4-FFF2-40B4-BE49-F238E27FC236}">
                  <a16:creationId xmlns="" xmlns:a16="http://schemas.microsoft.com/office/drawing/2014/main" id="{085753A6-9E13-12DF-0FA2-7C6DA218FBBA}"/>
                </a:ext>
              </a:extLst>
            </p:cNvPr>
            <p:cNvSpPr/>
            <p:nvPr userDrawn="1"/>
          </p:nvSpPr>
          <p:spPr>
            <a:xfrm>
              <a:off x="-1" y="9243194"/>
              <a:ext cx="7775575" cy="720000"/>
            </a:xfrm>
            <a:prstGeom prst="rect">
              <a:avLst/>
            </a:prstGeom>
            <a:solidFill>
              <a:srgbClr val="FF66FF"/>
            </a:solidFill>
            <a:ln>
              <a:solidFill>
                <a:srgbClr val="FF33CC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正方形/長方形 14">
              <a:extLst>
                <a:ext uri="{FF2B5EF4-FFF2-40B4-BE49-F238E27FC236}">
                  <a16:creationId xmlns="" xmlns:a16="http://schemas.microsoft.com/office/drawing/2014/main" id="{B6D0A00B-A542-F14D-7CAC-DB714A38CE45}"/>
                </a:ext>
              </a:extLst>
            </p:cNvPr>
            <p:cNvSpPr/>
            <p:nvPr userDrawn="1"/>
          </p:nvSpPr>
          <p:spPr>
            <a:xfrm>
              <a:off x="0" y="0"/>
              <a:ext cx="7775574" cy="1548000"/>
            </a:xfrm>
            <a:prstGeom prst="rect">
              <a:avLst/>
            </a:prstGeom>
            <a:solidFill>
              <a:srgbClr val="FF66FF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pic>
          <p:nvPicPr>
            <p:cNvPr id="12" name="図 11">
              <a:extLst>
                <a:ext uri="{FF2B5EF4-FFF2-40B4-BE49-F238E27FC236}">
                  <a16:creationId xmlns="" xmlns:a16="http://schemas.microsoft.com/office/drawing/2014/main" id="{D9D8097A-876E-75FE-ACA3-C0B87F6FA68B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4"/>
            <a:stretch>
              <a:fillRect/>
            </a:stretch>
          </p:blipFill>
          <p:spPr>
            <a:xfrm>
              <a:off x="-59565" y="4592967"/>
              <a:ext cx="438950" cy="1268078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866713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hf hdr="0" ftr="0" dt="0"/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97" userDrawn="1">
          <p15:clr>
            <a:srgbClr val="F26B43"/>
          </p15:clr>
        </p15:guide>
        <p15:guide id="2" pos="181" userDrawn="1">
          <p15:clr>
            <a:srgbClr val="F26B43"/>
          </p15:clr>
        </p15:guide>
        <p15:guide id="3" orient="horz" pos="6107" userDrawn="1">
          <p15:clr>
            <a:srgbClr val="F26B43"/>
          </p15:clr>
        </p15:guide>
        <p15:guide id="4" pos="4694" userDrawn="1">
          <p15:clr>
            <a:srgbClr val="F26B43"/>
          </p15:clr>
        </p15:guide>
        <p15:guide id="5" orient="horz" pos="93" userDrawn="1">
          <p15:clr>
            <a:srgbClr val="F26B43"/>
          </p15:clr>
        </p15:guide>
        <p15:guide id="6" pos="68" userDrawn="1">
          <p15:clr>
            <a:srgbClr val="F26B43"/>
          </p15:clr>
        </p15:guide>
        <p15:guide id="7" pos="4830" userDrawn="1">
          <p15:clr>
            <a:srgbClr val="F26B43"/>
          </p15:clr>
        </p15:guide>
        <p15:guide id="8" orient="horz" pos="623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753732" y="4480462"/>
            <a:ext cx="6268114" cy="1011745"/>
          </a:xfrm>
          <a:prstGeom prst="rect">
            <a:avLst/>
          </a:prstGeom>
          <a:noFill/>
        </p:spPr>
        <p:txBody>
          <a:bodyPr wrap="none" lIns="100197" tIns="50098" rIns="100197" bIns="50098">
            <a:spAutoFit/>
          </a:bodyPr>
          <a:lstStyle/>
          <a:p>
            <a:pPr algn="ctr"/>
            <a:r>
              <a:rPr lang="ja-JP" altLang="en-US" sz="5917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="" xmlns:a16="http://schemas.microsoft.com/office/drawing/2014/main" id="{3B7A1CC1-7A67-9D32-CB04-485DDB0A35AE}"/>
              </a:ext>
            </a:extLst>
          </p:cNvPr>
          <p:cNvSpPr/>
          <p:nvPr/>
        </p:nvSpPr>
        <p:spPr>
          <a:xfrm>
            <a:off x="-80168" y="800893"/>
            <a:ext cx="7920000" cy="945832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2024-05-29T09:13:48Z</dcterms:modified>
</cp:coreProperties>
</file>

<file path=docProps/thumbnail.jpeg>
</file>