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775575" cy="9972675"/>
  <p:notesSz cx="8178800" cy="1149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41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628" y="72"/>
      </p:cViewPr>
      <p:guideLst>
        <p:guide orient="horz" pos="3141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632109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632109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632765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78100" y="1436688"/>
            <a:ext cx="302260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37" tIns="53770" rIns="107537" bIns="5377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17880" y="5531250"/>
            <a:ext cx="6543040" cy="4525567"/>
          </a:xfrm>
          <a:prstGeom prst="rect">
            <a:avLst/>
          </a:prstGeom>
        </p:spPr>
        <p:txBody>
          <a:bodyPr vert="horz" lIns="107537" tIns="53770" rIns="107537" bIns="5377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632765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1pPr>
    <a:lvl2pPr marL="43428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2pPr>
    <a:lvl3pPr marL="868567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3pPr>
    <a:lvl4pPr marL="130285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4pPr>
    <a:lvl5pPr marL="173713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5pPr>
    <a:lvl6pPr marL="2171416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6pPr>
    <a:lvl7pPr marL="2605700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7pPr>
    <a:lvl8pPr marL="3039983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8pPr>
    <a:lvl9pPr marL="3474267" algn="l" defTabSz="868567" rtl="0" eaLnBrk="1" latinLnBrk="0" hangingPunct="1">
      <a:defRPr kumimoji="1" sz="11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578100" y="1436688"/>
            <a:ext cx="3022600" cy="38782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618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3">
            <a:extLst>
              <a:ext uri="{FF2B5EF4-FFF2-40B4-BE49-F238E27FC236}">
                <a16:creationId xmlns="" xmlns:a16="http://schemas.microsoft.com/office/drawing/2014/main" id="{4A3A6996-B770-0F5F-0491-1041C91243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72973" y="-554953"/>
            <a:ext cx="6429366" cy="480238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itchFamily="49" charset="-128"/>
              </a:rPr>
              <a:t>277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mm×216mm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0" name="正方形/長方形 3">
            <a:extLst>
              <a:ext uri="{FF2B5EF4-FFF2-40B4-BE49-F238E27FC236}">
                <a16:creationId xmlns="" xmlns:a16="http://schemas.microsoft.com/office/drawing/2014/main" id="{5DC1B4A9-BBE0-59CA-B329-6F58DF6AE0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57858" y="6369110"/>
            <a:ext cx="4105112" cy="9702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13" name="Rectangle 10">
            <a:extLst>
              <a:ext uri="{FF2B5EF4-FFF2-40B4-BE49-F238E27FC236}">
                <a16:creationId xmlns="" xmlns:a16="http://schemas.microsoft.com/office/drawing/2014/main" id="{50109CA5-236F-1BE4-B1E8-C6ABD6DB60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11227" y="33034"/>
            <a:ext cx="184731" cy="33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551"/>
          </a:p>
        </p:txBody>
      </p:sp>
      <p:sp>
        <p:nvSpPr>
          <p:cNvPr id="23" name="Rectangle 11">
            <a:extLst>
              <a:ext uri="{FF2B5EF4-FFF2-40B4-BE49-F238E27FC236}">
                <a16:creationId xmlns="" xmlns:a16="http://schemas.microsoft.com/office/drawing/2014/main" id="{FBF7433D-CB6C-4AA4-7E95-D07D935E15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" y="215982"/>
            <a:ext cx="184731" cy="33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551"/>
          </a:p>
        </p:txBody>
      </p:sp>
      <p:sp>
        <p:nvSpPr>
          <p:cNvPr id="24" name="正方形/長方形 23">
            <a:extLst>
              <a:ext uri="{FF2B5EF4-FFF2-40B4-BE49-F238E27FC236}">
                <a16:creationId xmlns="" xmlns:a16="http://schemas.microsoft.com/office/drawing/2014/main" id="{F28B2149-02E3-1B24-76DB-686312B32FF5}"/>
              </a:ext>
            </a:extLst>
          </p:cNvPr>
          <p:cNvSpPr/>
          <p:nvPr userDrawn="1"/>
        </p:nvSpPr>
        <p:spPr>
          <a:xfrm>
            <a:off x="8263378" y="7391608"/>
            <a:ext cx="369407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4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4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4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色つきガイド線と印刷範囲外を消してから</a:t>
            </a:r>
            <a:endParaRPr kumimoji="1" lang="en-US" altLang="ja-JP" sz="1400" b="1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40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変換</a:t>
            </a:r>
            <a:r>
              <a:rPr kumimoji="1" lang="ja-JP" altLang="en-US" sz="14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してください</a:t>
            </a:r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-111228" y="-1"/>
            <a:ext cx="7946368" cy="9972001"/>
            <a:chOff x="-111228" y="-1"/>
            <a:chExt cx="7946368" cy="9972001"/>
          </a:xfrm>
        </p:grpSpPr>
        <p:sp>
          <p:nvSpPr>
            <p:cNvPr id="7" name="正方形/長方形 6">
              <a:extLst>
                <a:ext uri="{FF2B5EF4-FFF2-40B4-BE49-F238E27FC236}">
                  <a16:creationId xmlns="" xmlns:a16="http://schemas.microsoft.com/office/drawing/2014/main" id="{FE7CBD2A-6F42-7189-0548-D487647421A4}"/>
                </a:ext>
              </a:extLst>
            </p:cNvPr>
            <p:cNvSpPr/>
            <p:nvPr userDrawn="1"/>
          </p:nvSpPr>
          <p:spPr>
            <a:xfrm>
              <a:off x="0" y="0"/>
              <a:ext cx="360000" cy="9972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51"/>
            </a:p>
          </p:txBody>
        </p:sp>
        <p:pic>
          <p:nvPicPr>
            <p:cNvPr id="8" name="図 7">
              <a:extLst>
                <a:ext uri="{FF2B5EF4-FFF2-40B4-BE49-F238E27FC236}">
                  <a16:creationId xmlns="" xmlns:a16="http://schemas.microsoft.com/office/drawing/2014/main" id="{F7D8510D-AEBD-357C-90F6-ADC2D21B66C9}"/>
                </a:ext>
              </a:extLst>
            </p:cNvPr>
            <p:cNvPicPr>
              <a:picLocks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16000" y="0"/>
              <a:ext cx="360000" cy="9972000"/>
            </a:xfrm>
            <a:prstGeom prst="rect">
              <a:avLst/>
            </a:prstGeom>
            <a:ln>
              <a:solidFill>
                <a:srgbClr val="FF66FF"/>
              </a:solidFill>
            </a:ln>
          </p:spPr>
        </p:pic>
        <p:sp>
          <p:nvSpPr>
            <p:cNvPr id="11" name="テキスト ボックス 10">
              <a:extLst>
                <a:ext uri="{FF2B5EF4-FFF2-40B4-BE49-F238E27FC236}">
                  <a16:creationId xmlns="" xmlns:a16="http://schemas.microsoft.com/office/drawing/2014/main" id="{0B86EDFA-29A2-BCC7-B56A-286435E95E3A}"/>
                </a:ext>
              </a:extLst>
            </p:cNvPr>
            <p:cNvSpPr txBox="1"/>
            <p:nvPr userDrawn="1"/>
          </p:nvSpPr>
          <p:spPr>
            <a:xfrm>
              <a:off x="7411819" y="4592966"/>
              <a:ext cx="423321" cy="133075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551" dirty="0"/>
                <a:t>印刷範囲外</a:t>
              </a:r>
            </a:p>
          </p:txBody>
        </p:sp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287944EB-1569-739B-E6F7-43EFDCA616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11228" y="4636970"/>
              <a:ext cx="460831" cy="993611"/>
            </a:xfrm>
            <a:prstGeom prst="rect">
              <a:avLst/>
            </a:prstGeom>
          </p:spPr>
        </p:pic>
        <p:sp>
          <p:nvSpPr>
            <p:cNvPr id="25" name="正方形/長方形 24">
              <a:extLst>
                <a:ext uri="{FF2B5EF4-FFF2-40B4-BE49-F238E27FC236}">
                  <a16:creationId xmlns="" xmlns:a16="http://schemas.microsoft.com/office/drawing/2014/main" id="{279C25B9-A9FC-225E-36BC-806AB174ED9E}"/>
                </a:ext>
              </a:extLst>
            </p:cNvPr>
            <p:cNvSpPr/>
            <p:nvPr userDrawn="1"/>
          </p:nvSpPr>
          <p:spPr>
            <a:xfrm>
              <a:off x="0" y="-1"/>
              <a:ext cx="7775575" cy="36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51"/>
            </a:p>
          </p:txBody>
        </p:sp>
        <p:pic>
          <p:nvPicPr>
            <p:cNvPr id="26" name="図 25">
              <a:extLst>
                <a:ext uri="{FF2B5EF4-FFF2-40B4-BE49-F238E27FC236}">
                  <a16:creationId xmlns="" xmlns:a16="http://schemas.microsoft.com/office/drawing/2014/main" id="{E8E13441-F2B3-ED9F-FAE1-131A1FB055C2}"/>
                </a:ext>
              </a:extLst>
            </p:cNvPr>
            <p:cNvPicPr>
              <a:picLocks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-344" y="9612000"/>
              <a:ext cx="7776000" cy="360000"/>
            </a:xfrm>
            <a:prstGeom prst="rect">
              <a:avLst/>
            </a:prstGeom>
            <a:ln>
              <a:solidFill>
                <a:srgbClr val="FF66FF"/>
              </a:solidFill>
            </a:ln>
          </p:spPr>
        </p:pic>
      </p:grpSp>
      <p:grpSp>
        <p:nvGrpSpPr>
          <p:cNvPr id="28" name="グループ化 27">
            <a:extLst>
              <a:ext uri="{FF2B5EF4-FFF2-40B4-BE49-F238E27FC236}">
                <a16:creationId xmlns="" xmlns:a16="http://schemas.microsoft.com/office/drawing/2014/main" id="{D5AB7BEF-98EB-897F-9431-848E349A6145}"/>
              </a:ext>
            </a:extLst>
          </p:cNvPr>
          <p:cNvGrpSpPr/>
          <p:nvPr userDrawn="1"/>
        </p:nvGrpSpPr>
        <p:grpSpPr>
          <a:xfrm>
            <a:off x="5634228" y="441392"/>
            <a:ext cx="1706400" cy="288000"/>
            <a:chOff x="6634800" y="432000"/>
            <a:chExt cx="1706400" cy="288000"/>
          </a:xfrm>
        </p:grpSpPr>
        <p:sp>
          <p:nvSpPr>
            <p:cNvPr id="29" name="正方形/長方形 28">
              <a:extLst>
                <a:ext uri="{FF2B5EF4-FFF2-40B4-BE49-F238E27FC236}">
                  <a16:creationId xmlns="" xmlns:a16="http://schemas.microsoft.com/office/drawing/2014/main" id="{788C0B58-2AEB-70D5-4A71-4BAB5688FFB5}"/>
                </a:ext>
              </a:extLst>
            </p:cNvPr>
            <p:cNvSpPr/>
            <p:nvPr userDrawn="1"/>
          </p:nvSpPr>
          <p:spPr>
            <a:xfrm>
              <a:off x="6634800" y="432000"/>
              <a:ext cx="205200" cy="288000"/>
            </a:xfrm>
            <a:prstGeom prst="rect">
              <a:avLst/>
            </a:prstGeom>
            <a:noFill/>
            <a:ln w="18034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="" xmlns:a16="http://schemas.microsoft.com/office/drawing/2014/main" id="{02E3911F-5D63-9780-DE22-D16447385D94}"/>
                </a:ext>
              </a:extLst>
            </p:cNvPr>
            <p:cNvSpPr/>
            <p:nvPr userDrawn="1"/>
          </p:nvSpPr>
          <p:spPr>
            <a:xfrm>
              <a:off x="6886800" y="432000"/>
              <a:ext cx="205200" cy="288000"/>
            </a:xfrm>
            <a:prstGeom prst="rect">
              <a:avLst/>
            </a:prstGeom>
            <a:noFill/>
            <a:ln w="18034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="" xmlns:a16="http://schemas.microsoft.com/office/drawing/2014/main" id="{284F900A-40B7-C486-8B7E-0AD348317914}"/>
                </a:ext>
              </a:extLst>
            </p:cNvPr>
            <p:cNvSpPr/>
            <p:nvPr userDrawn="1"/>
          </p:nvSpPr>
          <p:spPr>
            <a:xfrm>
              <a:off x="7138800" y="432000"/>
              <a:ext cx="205200" cy="288000"/>
            </a:xfrm>
            <a:prstGeom prst="rect">
              <a:avLst/>
            </a:prstGeom>
            <a:noFill/>
            <a:ln w="18034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="" xmlns:a16="http://schemas.microsoft.com/office/drawing/2014/main" id="{1C4621A6-417A-B8C1-F705-87326D56B295}"/>
                </a:ext>
              </a:extLst>
            </p:cNvPr>
            <p:cNvCxnSpPr/>
            <p:nvPr userDrawn="1"/>
          </p:nvCxnSpPr>
          <p:spPr>
            <a:xfrm>
              <a:off x="7344000" y="576000"/>
              <a:ext cx="68400" cy="0"/>
            </a:xfrm>
            <a:prstGeom prst="line">
              <a:avLst/>
            </a:prstGeom>
            <a:ln w="18034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正方形/長方形 32">
              <a:extLst>
                <a:ext uri="{FF2B5EF4-FFF2-40B4-BE49-F238E27FC236}">
                  <a16:creationId xmlns="" xmlns:a16="http://schemas.microsoft.com/office/drawing/2014/main" id="{3E7EC569-DF35-8759-BCAC-A6B0EA6AD3D0}"/>
                </a:ext>
              </a:extLst>
            </p:cNvPr>
            <p:cNvSpPr/>
            <p:nvPr userDrawn="1"/>
          </p:nvSpPr>
          <p:spPr>
            <a:xfrm>
              <a:off x="7420804" y="432000"/>
              <a:ext cx="205200" cy="2880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="" xmlns:a16="http://schemas.microsoft.com/office/drawing/2014/main" id="{BA1A8C06-8DDB-1176-89DB-24EC4E49CDE1}"/>
                </a:ext>
              </a:extLst>
            </p:cNvPr>
            <p:cNvSpPr/>
            <p:nvPr userDrawn="1"/>
          </p:nvSpPr>
          <p:spPr>
            <a:xfrm>
              <a:off x="7657200" y="432000"/>
              <a:ext cx="205200" cy="2880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="" xmlns:a16="http://schemas.microsoft.com/office/drawing/2014/main" id="{B1EE1D32-E901-3011-4B86-07DD083F3F9E}"/>
                </a:ext>
              </a:extLst>
            </p:cNvPr>
            <p:cNvSpPr/>
            <p:nvPr userDrawn="1"/>
          </p:nvSpPr>
          <p:spPr>
            <a:xfrm>
              <a:off x="7902000" y="432000"/>
              <a:ext cx="205200" cy="2880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="" xmlns:a16="http://schemas.microsoft.com/office/drawing/2014/main" id="{6DE2E084-205D-8E4C-C097-AC1AE76D922C}"/>
                </a:ext>
              </a:extLst>
            </p:cNvPr>
            <p:cNvSpPr/>
            <p:nvPr userDrawn="1"/>
          </p:nvSpPr>
          <p:spPr>
            <a:xfrm>
              <a:off x="8136000" y="432000"/>
              <a:ext cx="205200" cy="2880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820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97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6107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93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62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753732" y="4480462"/>
            <a:ext cx="6268114" cy="1011745"/>
          </a:xfrm>
          <a:prstGeom prst="rect">
            <a:avLst/>
          </a:prstGeom>
          <a:noFill/>
        </p:spPr>
        <p:txBody>
          <a:bodyPr wrap="none" lIns="100197" tIns="50098" rIns="100197" bIns="50098">
            <a:spAutoFit/>
          </a:bodyPr>
          <a:lstStyle/>
          <a:p>
            <a:pPr algn="ctr"/>
            <a:r>
              <a:rPr lang="ja-JP" altLang="en-US" sz="591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3B7A1CC1-7A67-9D32-CB04-485DDB0A35AE}"/>
              </a:ext>
            </a:extLst>
          </p:cNvPr>
          <p:cNvSpPr/>
          <p:nvPr/>
        </p:nvSpPr>
        <p:spPr>
          <a:xfrm>
            <a:off x="-143836" y="800892"/>
            <a:ext cx="7983668" cy="9615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2024-05-29T09:12:34Z</dcterms:modified>
</cp:coreProperties>
</file>