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640763" cy="11952288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765" userDrawn="1">
          <p15:clr>
            <a:srgbClr val="A4A3A4"/>
          </p15:clr>
        </p15:guide>
        <p15:guide id="2" pos="272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772" y="168"/>
      </p:cViewPr>
      <p:guideLst>
        <p:guide orient="horz" pos="3765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9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9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5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87638" y="1436688"/>
            <a:ext cx="2803525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37" tIns="53770" rIns="107537" bIns="5377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50"/>
            <a:ext cx="6543040" cy="4525567"/>
          </a:xfrm>
          <a:prstGeom prst="rect">
            <a:avLst/>
          </a:prstGeom>
        </p:spPr>
        <p:txBody>
          <a:bodyPr vert="horz" lIns="107537" tIns="53770" rIns="107537" bIns="537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5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1pPr>
    <a:lvl2pPr marL="503926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2pPr>
    <a:lvl3pPr marL="1007852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3pPr>
    <a:lvl4pPr marL="1511778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4pPr>
    <a:lvl5pPr marL="2015703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5pPr>
    <a:lvl6pPr marL="2519629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6pPr>
    <a:lvl7pPr marL="3023555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7pPr>
    <a:lvl8pPr marL="3527481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8pPr>
    <a:lvl9pPr marL="4031407" algn="l" defTabSz="1007852" rtl="0" eaLnBrk="1" latinLnBrk="0" hangingPunct="1">
      <a:defRPr kumimoji="1" sz="132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687638" y="1436688"/>
            <a:ext cx="2803525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xmlns="" id="{46A0E3A6-09E7-3926-1B48-623E22C562B0}"/>
              </a:ext>
            </a:extLst>
          </p:cNvPr>
          <p:cNvSpPr/>
          <p:nvPr userDrawn="1"/>
        </p:nvSpPr>
        <p:spPr>
          <a:xfrm>
            <a:off x="9400882" y="8824780"/>
            <a:ext cx="4105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42968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3">
            <a:extLst>
              <a:ext uri="{FF2B5EF4-FFF2-40B4-BE49-F238E27FC236}">
                <a16:creationId xmlns:a16="http://schemas.microsoft.com/office/drawing/2014/main" xmlns="" id="{38273FFA-BC83-1EE1-D202-130D5542A3C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7618" y="-601320"/>
            <a:ext cx="7144761" cy="480237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角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2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332mm×240mm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9" name="正方形/長方形 3">
            <a:extLst>
              <a:ext uri="{FF2B5EF4-FFF2-40B4-BE49-F238E27FC236}">
                <a16:creationId xmlns:a16="http://schemas.microsoft.com/office/drawing/2014/main" xmlns="" id="{B6E4F0C5-3968-1BC6-21E4-5B9110B721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54455" y="7633402"/>
            <a:ext cx="4561888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xmlns="" id="{E39BF1C8-8415-BC94-8F11-B8A94E4B30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23604" y="9336"/>
            <a:ext cx="8640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xmlns="" id="{D0243187-1397-1306-F793-B1532E0FBEE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457200"/>
            <a:ext cx="864076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xmlns="" id="{CA2C1E74-3223-19E9-9E1F-F3199713D702}"/>
              </a:ext>
            </a:extLst>
          </p:cNvPr>
          <p:cNvSpPr/>
          <p:nvPr userDrawn="1"/>
        </p:nvSpPr>
        <p:spPr>
          <a:xfrm>
            <a:off x="9182843" y="8858869"/>
            <a:ext cx="41051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色つきガイド線と印刷範囲外を消してから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-123604" y="0"/>
            <a:ext cx="8830559" cy="11964931"/>
            <a:chOff x="-123604" y="0"/>
            <a:chExt cx="8830559" cy="11964931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xmlns="" id="{225CE36D-B3CF-420A-4C2F-7A9BC11D3287}"/>
                </a:ext>
              </a:extLst>
            </p:cNvPr>
            <p:cNvSpPr/>
            <p:nvPr userDrawn="1"/>
          </p:nvSpPr>
          <p:spPr>
            <a:xfrm>
              <a:off x="0" y="359998"/>
              <a:ext cx="359305" cy="11582954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7" name="図 26">
              <a:extLst>
                <a:ext uri="{FF2B5EF4-FFF2-40B4-BE49-F238E27FC236}">
                  <a16:creationId xmlns:a16="http://schemas.microsoft.com/office/drawing/2014/main" xmlns="" id="{DAFCE63A-6D2F-62A5-15B5-2A4F38F485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296408" y="369334"/>
              <a:ext cx="371888" cy="11595597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xmlns="" id="{A9F8EDAA-9795-1D93-B0AA-1E7956A00C20}"/>
                </a:ext>
              </a:extLst>
            </p:cNvPr>
            <p:cNvSpPr txBox="1"/>
            <p:nvPr userDrawn="1"/>
          </p:nvSpPr>
          <p:spPr>
            <a:xfrm>
              <a:off x="8245290" y="5504688"/>
              <a:ext cx="461665" cy="12435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/>
                <a:t>印刷範囲外</a:t>
              </a:r>
            </a:p>
          </p:txBody>
        </p:sp>
        <p:pic>
          <p:nvPicPr>
            <p:cNvPr id="23" name="図 22">
              <a:extLst>
                <a:ext uri="{FF2B5EF4-FFF2-40B4-BE49-F238E27FC236}">
                  <a16:creationId xmlns:a16="http://schemas.microsoft.com/office/drawing/2014/main" xmlns="" id="{06623DC3-16D9-0453-1B02-7100C04CC7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23604" y="5557426"/>
              <a:ext cx="512108" cy="1190846"/>
            </a:xfrm>
            <a:prstGeom prst="rect">
              <a:avLst/>
            </a:prstGeom>
          </p:spPr>
        </p:pic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xmlns="" id="{22540618-1DE0-C3BD-4862-4645248EE84E}"/>
                </a:ext>
              </a:extLst>
            </p:cNvPr>
            <p:cNvSpPr/>
            <p:nvPr userDrawn="1"/>
          </p:nvSpPr>
          <p:spPr>
            <a:xfrm>
              <a:off x="0" y="0"/>
              <a:ext cx="8640763" cy="359998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xmlns="" id="{BD1F914D-5712-BF67-DAA5-75E4754B67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-382" y="11581752"/>
              <a:ext cx="8640763" cy="371449"/>
            </a:xfrm>
            <a:prstGeom prst="rect">
              <a:avLst/>
            </a:prstGeom>
            <a:ln>
              <a:solidFill>
                <a:srgbClr val="FF66FF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832611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864108" rtl="0" eaLnBrk="1" latinLnBrk="0" hangingPunct="1">
        <a:lnSpc>
          <a:spcPct val="90000"/>
        </a:lnSpc>
        <a:spcBef>
          <a:spcPct val="0"/>
        </a:spcBef>
        <a:buNone/>
        <a:defRPr kumimoji="1"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27" indent="-216027" algn="l" defTabSz="864108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243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297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35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45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54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108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162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324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378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432" algn="l" defTabSz="864108" rtl="0" eaLnBrk="1" latinLnBrk="0" hangingPunct="1"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" userDrawn="1">
          <p15:clr>
            <a:srgbClr val="F26B43"/>
          </p15:clr>
        </p15:guide>
        <p15:guide id="2" pos="201" userDrawn="1">
          <p15:clr>
            <a:srgbClr val="F26B43"/>
          </p15:clr>
        </p15:guide>
        <p15:guide id="3" orient="horz" pos="7319" userDrawn="1">
          <p15:clr>
            <a:srgbClr val="F26B43"/>
          </p15:clr>
        </p15:guide>
        <p15:guide id="4" pos="5216" userDrawn="1">
          <p15:clr>
            <a:srgbClr val="F26B43"/>
          </p15:clr>
        </p15:guide>
        <p15:guide id="5" orient="horz" pos="112" userDrawn="1">
          <p15:clr>
            <a:srgbClr val="F26B43"/>
          </p15:clr>
        </p15:guide>
        <p15:guide id="6" pos="76" userDrawn="1">
          <p15:clr>
            <a:srgbClr val="F26B43"/>
          </p15:clr>
        </p15:guide>
        <p15:guide id="7" pos="5367" userDrawn="1">
          <p15:clr>
            <a:srgbClr val="F26B43"/>
          </p15:clr>
        </p15:guide>
        <p15:guide id="8" orient="horz" pos="74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16356" y="5470268"/>
            <a:ext cx="5808053" cy="1011745"/>
          </a:xfrm>
          <a:prstGeom prst="rect">
            <a:avLst/>
          </a:prstGeom>
          <a:noFill/>
        </p:spPr>
        <p:txBody>
          <a:bodyPr wrap="none" lIns="100197" tIns="50098" rIns="100197" bIns="50098">
            <a:spAutoFit/>
          </a:bodyPr>
          <a:lstStyle/>
          <a:p>
            <a:pPr algn="ctr"/>
            <a:r>
              <a:rPr lang="ja-JP" altLang="en-US" sz="591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xmlns="" id="{3B7A1CC1-7A67-9D32-CB04-485DDB0A35AE}"/>
              </a:ext>
            </a:extLst>
          </p:cNvPr>
          <p:cNvSpPr/>
          <p:nvPr/>
        </p:nvSpPr>
        <p:spPr>
          <a:xfrm>
            <a:off x="288758" y="1790699"/>
            <a:ext cx="7983668" cy="9615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2024-05-29T09:11:18Z</dcterms:modified>
</cp:coreProperties>
</file>