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6807200" cy="9939338"/>
  <p:defaultTextStyle>
    <a:defPPr>
      <a:defRPr lang="ja-JP"/>
    </a:defPPr>
    <a:lvl1pPr marL="0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516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645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774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902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031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28" y="138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2513" y="1243013"/>
            <a:ext cx="47021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516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645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774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902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7031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2513" y="1243013"/>
            <a:ext cx="47021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3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1217439" y="1750351"/>
            <a:ext cx="3284671" cy="6555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1213515" y="2532574"/>
            <a:ext cx="3288594" cy="905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1213515" y="3564994"/>
            <a:ext cx="3288594" cy="78066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1227505" y="4472316"/>
            <a:ext cx="3288594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7438" y="302745"/>
            <a:ext cx="3259741" cy="116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 userDrawn="1"/>
        </p:nvGrpSpPr>
        <p:grpSpPr>
          <a:xfrm>
            <a:off x="1" y="-666326"/>
            <a:ext cx="10907713" cy="8441902"/>
            <a:chOff x="1" y="-666326"/>
            <a:chExt cx="10907713" cy="8441902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1" y="-666326"/>
              <a:ext cx="10907713" cy="8441902"/>
              <a:chOff x="1" y="-666326"/>
              <a:chExt cx="10907713" cy="8441902"/>
            </a:xfrm>
          </p:grpSpPr>
          <p:grpSp>
            <p:nvGrpSpPr>
              <p:cNvPr id="11" name="グループ化 10"/>
              <p:cNvGrpSpPr/>
              <p:nvPr userDrawn="1"/>
            </p:nvGrpSpPr>
            <p:grpSpPr>
              <a:xfrm>
                <a:off x="1" y="-666326"/>
                <a:ext cx="10907713" cy="8441902"/>
                <a:chOff x="-28065" y="-666327"/>
                <a:chExt cx="10907713" cy="8441902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xmlns="" id="{DB306C35-AFF2-401E-BF39-461615721C56}"/>
                    </a:ext>
                  </a:extLst>
                </p:cNvPr>
                <p:cNvGrpSpPr/>
                <p:nvPr userDrawn="1"/>
              </p:nvGrpSpPr>
              <p:grpSpPr>
                <a:xfrm>
                  <a:off x="-28065" y="-666327"/>
                  <a:ext cx="10907713" cy="8441902"/>
                  <a:chOff x="0" y="-934734"/>
                  <a:chExt cx="7775575" cy="11842447"/>
                </a:xfrm>
              </p:grpSpPr>
              <p:sp>
                <p:nvSpPr>
                  <p:cNvPr id="18" name="Rectangle 23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33837" y="-934734"/>
                    <a:ext cx="7107899" cy="858982"/>
                  </a:xfrm>
                  <a:prstGeom prst="rect">
                    <a:avLst/>
                  </a:prstGeom>
                  <a:noFill/>
                  <a:ln w="9525">
                    <a:solidFill>
                      <a:srgbClr val="FFFFFF"/>
                    </a:solidFill>
                  </a:ln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wrap="square" lIns="48874" tIns="24437" rIns="48874" bIns="24437" anchor="ctr">
                    <a:spAutoFit/>
                  </a:bodyPr>
                  <a:lstStyle>
                    <a:lvl1pPr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1pPr>
                    <a:lvl2pPr marL="742950" indent="-28575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2pPr>
                    <a:lvl3pPr marL="11430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3pPr>
                    <a:lvl4pPr marL="16002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4pPr>
                    <a:lvl5pPr marL="20574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5pPr>
                    <a:lvl6pPr marL="25146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6pPr>
                    <a:lvl7pPr marL="29718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7pPr>
                    <a:lvl8pPr marL="34290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8pPr>
                    <a:lvl9pPr marL="38862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>
                      <a:defRPr/>
                    </a:pP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A4</a:t>
                    </a: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二つ折り　</a:t>
                    </a: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中面</a:t>
                    </a:r>
                    <a:endPara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仕上がりサイズ</a:t>
                    </a: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(210mm×297mm)</a:t>
                    </a:r>
                    <a:endParaRPr lang="en-US" altLang="ja-JP" sz="1829" b="1" dirty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xmlns="" id="{B32AE353-29C4-4B0A-B3C8-4EF5E84790D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0" y="0"/>
                    <a:ext cx="7775575" cy="10907713"/>
                    <a:chOff x="0" y="0"/>
                    <a:chExt cx="7775575" cy="10907713"/>
                  </a:xfrm>
                </p:grpSpPr>
                <p:sp>
                  <p:nvSpPr>
                    <p:cNvPr id="20" name="正方形/長方形 19">
                      <a:extLst>
                        <a:ext uri="{FF2B5EF4-FFF2-40B4-BE49-F238E27FC236}">
                          <a16:creationId xmlns:a16="http://schemas.microsoft.com/office/drawing/2014/main" xmlns="" id="{729DB529-E221-42B0-AA89-699F4A966F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76987" y="151504"/>
                      <a:ext cx="7621804" cy="10605299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B05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1" name="正方形/長方形 20">
                      <a:extLst>
                        <a:ext uri="{FF2B5EF4-FFF2-40B4-BE49-F238E27FC236}">
                          <a16:creationId xmlns:a16="http://schemas.microsoft.com/office/drawing/2014/main" xmlns="" id="{8FFC68FE-4D91-420F-ACE3-8DA17E43A10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0" y="0"/>
                      <a:ext cx="7775575" cy="10907713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FF33CC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2" name="正方形/長方形 21">
                      <a:extLst>
                        <a:ext uri="{FF2B5EF4-FFF2-40B4-BE49-F238E27FC236}">
                          <a16:creationId xmlns:a16="http://schemas.microsoft.com/office/drawing/2014/main" xmlns="" id="{7F66173D-B849-43B8-87F4-9819D6E06D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53975" y="303009"/>
                      <a:ext cx="7467828" cy="10302291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70C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</p:grpSp>
            </p:grpSp>
            <p:grpSp>
              <p:nvGrpSpPr>
                <p:cNvPr id="13" name="グループ化 12"/>
                <p:cNvGrpSpPr/>
                <p:nvPr userDrawn="1"/>
              </p:nvGrpSpPr>
              <p:grpSpPr>
                <a:xfrm>
                  <a:off x="123439" y="107999"/>
                  <a:ext cx="5302651" cy="7560000"/>
                  <a:chOff x="123439" y="107999"/>
                  <a:chExt cx="5302651" cy="7560000"/>
                </a:xfrm>
              </p:grpSpPr>
              <p:grpSp>
                <p:nvGrpSpPr>
                  <p:cNvPr id="14" name="グループ化 13"/>
                  <p:cNvGrpSpPr/>
                  <p:nvPr userDrawn="1"/>
                </p:nvGrpSpPr>
                <p:grpSpPr>
                  <a:xfrm>
                    <a:off x="123439" y="7013265"/>
                    <a:ext cx="5302650" cy="277000"/>
                    <a:chOff x="123439" y="7013265"/>
                    <a:chExt cx="5302650" cy="277000"/>
                  </a:xfrm>
                </p:grpSpPr>
                <p:cxnSp>
                  <p:nvCxnSpPr>
                    <p:cNvPr id="16" name="直線矢印コネクタ 15"/>
                    <p:cNvCxnSpPr/>
                    <p:nvPr userDrawn="1"/>
                  </p:nvCxnSpPr>
                  <p:spPr>
                    <a:xfrm>
                      <a:off x="123439" y="7290265"/>
                      <a:ext cx="5302650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テキスト ボックス 16"/>
                    <p:cNvSpPr txBox="1"/>
                    <p:nvPr userDrawn="1"/>
                  </p:nvSpPr>
                  <p:spPr>
                    <a:xfrm>
                      <a:off x="2092607" y="7013265"/>
                      <a:ext cx="132080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148.5mm</a:t>
                      </a:r>
                      <a:endParaRPr kumimoji="1" lang="ja-JP" alt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15" name="直線コネクタ 14"/>
                  <p:cNvCxnSpPr/>
                  <p:nvPr userDrawn="1"/>
                </p:nvCxnSpPr>
                <p:spPr>
                  <a:xfrm>
                    <a:off x="5426090" y="107999"/>
                    <a:ext cx="0" cy="75600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3" name="直線矢印コネクタ 22"/>
              <p:cNvCxnSpPr/>
              <p:nvPr userDrawn="1"/>
            </p:nvCxnSpPr>
            <p:spPr>
              <a:xfrm>
                <a:off x="5454151" y="7290263"/>
                <a:ext cx="5302649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/>
              <p:cNvSpPr txBox="1"/>
              <p:nvPr userDrawn="1"/>
            </p:nvSpPr>
            <p:spPr>
              <a:xfrm>
                <a:off x="7358834" y="7013266"/>
                <a:ext cx="1320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148.5mm</a:t>
                </a:r>
                <a:endParaRPr kumimoji="1" lang="ja-JP" alt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6" name="テキスト ボックス 25"/>
            <p:cNvSpPr txBox="1"/>
            <p:nvPr userDrawn="1"/>
          </p:nvSpPr>
          <p:spPr>
            <a:xfrm>
              <a:off x="2120673" y="7306290"/>
              <a:ext cx="132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 smtClean="0">
                  <a:solidFill>
                    <a:schemeClr val="accent3">
                      <a:lumMod val="75000"/>
                    </a:schemeClr>
                  </a:solidFill>
                </a:rPr>
                <a:t>表紙面ウラ</a:t>
              </a:r>
              <a:endParaRPr kumimoji="1" lang="ja-JP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27" name="テキスト ボックス 26"/>
          <p:cNvSpPr txBox="1"/>
          <p:nvPr userDrawn="1"/>
        </p:nvSpPr>
        <p:spPr>
          <a:xfrm>
            <a:off x="7358829" y="7294645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accent3">
                    <a:lumMod val="75000"/>
                  </a:schemeClr>
                </a:solidFill>
              </a:rPr>
              <a:t>裏表紙面ウラ</a:t>
            </a:r>
            <a:endParaRPr kumimoji="1" lang="ja-JP" altLang="en-US" sz="1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52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2024-05-17T08:06:49Z</dcterms:modified>
</cp:coreProperties>
</file>