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415213" cy="55435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7" userDrawn="1">
          <p15:clr>
            <a:srgbClr val="A4A3A4"/>
          </p15:clr>
        </p15:guide>
        <p15:guide id="2" pos="2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100" d="100"/>
          <a:sy n="100" d="100"/>
        </p:scale>
        <p:origin x="204" y="288"/>
      </p:cViewPr>
      <p:guideLst>
        <p:guide orient="horz" pos="1747"/>
        <p:guide pos="2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3013" y="1279525"/>
            <a:ext cx="461803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3013" y="1279525"/>
            <a:ext cx="461803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399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04D0A81A-4BFB-9179-6375-7BFDF5D5FA27}"/>
              </a:ext>
            </a:extLst>
          </p:cNvPr>
          <p:cNvSpPr txBox="1"/>
          <p:nvPr userDrawn="1"/>
        </p:nvSpPr>
        <p:spPr>
          <a:xfrm>
            <a:off x="7719224" y="135748"/>
            <a:ext cx="3949669" cy="85331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56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956" b="1" dirty="0">
              <a:solidFill>
                <a:srgbClr val="0070C0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。</a:t>
            </a:r>
            <a:endParaRPr kumimoji="1" lang="en-US" altLang="ja-JP" sz="3334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67FA7F67-D255-4CD5-FB9B-978E657EC0CE}"/>
              </a:ext>
            </a:extLst>
          </p:cNvPr>
          <p:cNvSpPr txBox="1"/>
          <p:nvPr userDrawn="1"/>
        </p:nvSpPr>
        <p:spPr>
          <a:xfrm>
            <a:off x="7719224" y="1305501"/>
            <a:ext cx="3949669" cy="8191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45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945" b="1" dirty="0">
              <a:solidFill>
                <a:srgbClr val="00B050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389" b="1" dirty="0">
              <a:solidFill>
                <a:schemeClr val="tx1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389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39C41ADD-6410-2FCB-855E-90CFB8FDEDD5}"/>
              </a:ext>
            </a:extLst>
          </p:cNvPr>
          <p:cNvSpPr txBox="1"/>
          <p:nvPr userDrawn="1"/>
        </p:nvSpPr>
        <p:spPr>
          <a:xfrm>
            <a:off x="7719224" y="2321291"/>
            <a:ext cx="3914859" cy="103297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45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945" b="1" dirty="0">
              <a:solidFill>
                <a:srgbClr val="FF33CC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389" b="1" dirty="0">
              <a:solidFill>
                <a:schemeClr val="tx1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444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C7F70497-C289-9ABA-A0DC-21F071047F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719224" y="3337079"/>
            <a:ext cx="3914860" cy="8272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94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94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54065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89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89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89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89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5873A54D-9AB5-81D1-5100-48A07E53AF82}"/>
              </a:ext>
            </a:extLst>
          </p:cNvPr>
          <p:cNvSpPr/>
          <p:nvPr userDrawn="1"/>
        </p:nvSpPr>
        <p:spPr>
          <a:xfrm>
            <a:off x="7719224" y="4397280"/>
            <a:ext cx="3914859" cy="1588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945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945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945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945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389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="" xmlns:a16="http://schemas.microsoft.com/office/drawing/2014/main" id="{EF3E3279-D1CC-2922-9E09-9E26739CF2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84" y="228454"/>
            <a:ext cx="1517650" cy="111125"/>
          </a:xfrm>
          <a:prstGeom prst="rect">
            <a:avLst/>
          </a:prstGeom>
        </p:spPr>
      </p:pic>
      <p:grpSp>
        <p:nvGrpSpPr>
          <p:cNvPr id="18" name="グループ化 17"/>
          <p:cNvGrpSpPr/>
          <p:nvPr userDrawn="1"/>
        </p:nvGrpSpPr>
        <p:grpSpPr>
          <a:xfrm>
            <a:off x="0" y="-668358"/>
            <a:ext cx="7415213" cy="6211908"/>
            <a:chOff x="0" y="-668358"/>
            <a:chExt cx="7415213" cy="6211908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F6FBBE3A-AE6C-C51C-B711-AE85C0529E6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1907" y="-668358"/>
              <a:ext cx="6131396" cy="651183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91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往復はがき（</a:t>
              </a:r>
              <a:r>
                <a:rPr lang="en-US" altLang="ja-JP" sz="391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200×148mm</a:t>
              </a:r>
              <a:r>
                <a:rPr lang="ja-JP" altLang="en-US" sz="391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3911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11" name="グループ化 10"/>
            <p:cNvGrpSpPr/>
            <p:nvPr userDrawn="1"/>
          </p:nvGrpSpPr>
          <p:grpSpPr>
            <a:xfrm>
              <a:off x="0" y="0"/>
              <a:ext cx="7415213" cy="5543550"/>
              <a:chOff x="0" y="0"/>
              <a:chExt cx="7415213" cy="5543550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="" xmlns:a16="http://schemas.microsoft.com/office/drawing/2014/main" id="{D76E6F83-B170-37E9-B9AC-55B0632A5875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415213" cy="5543550"/>
              </a:xfrm>
              <a:prstGeom prst="rect">
                <a:avLst/>
              </a:prstGeom>
              <a:noFill/>
              <a:ln>
                <a:solidFill>
                  <a:srgbClr val="FF33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="" xmlns:a16="http://schemas.microsoft.com/office/drawing/2014/main" id="{AE2E85AB-629C-7DA9-BBBE-21B7BD0E76C7}"/>
                  </a:ext>
                </a:extLst>
              </p:cNvPr>
              <p:cNvSpPr/>
              <p:nvPr userDrawn="1"/>
            </p:nvSpPr>
            <p:spPr>
              <a:xfrm>
                <a:off x="108000" y="108000"/>
                <a:ext cx="7200000" cy="5328000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5825BEE8-5B84-20F7-7039-F8DAF619838F}"/>
                  </a:ext>
                </a:extLst>
              </p:cNvPr>
              <p:cNvSpPr/>
              <p:nvPr userDrawn="1"/>
            </p:nvSpPr>
            <p:spPr>
              <a:xfrm>
                <a:off x="216000" y="216000"/>
                <a:ext cx="6984000" cy="51120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2" name="直線コネクタ 11">
                <a:extLst>
                  <a:ext uri="{FF2B5EF4-FFF2-40B4-BE49-F238E27FC236}">
                    <a16:creationId xmlns="" xmlns:a16="http://schemas.microsoft.com/office/drawing/2014/main" id="{AB4D7115-1351-19E8-E20C-1734E5292DE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707606" y="0"/>
                <a:ext cx="0" cy="55435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5240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ftr="0" dt="0"/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174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4476" userDrawn="1">
          <p15:clr>
            <a:srgbClr val="F26B43"/>
          </p15:clr>
        </p15:guide>
        <p15:guide id="5" orient="horz" pos="51" userDrawn="1">
          <p15:clr>
            <a:srgbClr val="F26B43"/>
          </p15:clr>
        </p15:guide>
        <p15:guide id="6" pos="64" userDrawn="1">
          <p15:clr>
            <a:srgbClr val="F26B43"/>
          </p15:clr>
        </p15:guide>
        <p15:guide id="7" pos="4607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87460" y="1392962"/>
            <a:ext cx="7940850" cy="2992939"/>
          </a:xfrm>
          <a:prstGeom prst="rect">
            <a:avLst/>
          </a:prstGeom>
          <a:noFill/>
        </p:spPr>
        <p:txBody>
          <a:bodyPr wrap="square" lIns="254073" tIns="127034" rIns="254073" bIns="127034">
            <a:spAutoFit/>
          </a:bodyPr>
          <a:lstStyle/>
          <a:p>
            <a:pPr algn="ctr"/>
            <a:r>
              <a:rPr lang="ja-JP" altLang="en-US" sz="889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2024-05-29T06:07:46Z</dcterms:modified>
</cp:coreProperties>
</file>