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0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467850" cy="13320713"/>
  <p:notesSz cx="7104063" cy="10234613"/>
  <p:defaultTextStyle>
    <a:defPPr>
      <a:defRPr lang="ja-JP"/>
    </a:defPPr>
    <a:lvl1pPr marL="0" algn="l" defTabSz="1115051" rtl="0" eaLnBrk="1" latinLnBrk="0" hangingPunct="1">
      <a:defRPr kumimoji="1" sz="2196" kern="1200">
        <a:solidFill>
          <a:schemeClr val="tx1"/>
        </a:solidFill>
        <a:latin typeface="+mn-lt"/>
        <a:ea typeface="+mn-ea"/>
        <a:cs typeface="+mn-cs"/>
      </a:defRPr>
    </a:lvl1pPr>
    <a:lvl2pPr marL="557526" algn="l" defTabSz="1115051" rtl="0" eaLnBrk="1" latinLnBrk="0" hangingPunct="1">
      <a:defRPr kumimoji="1" sz="2196" kern="1200">
        <a:solidFill>
          <a:schemeClr val="tx1"/>
        </a:solidFill>
        <a:latin typeface="+mn-lt"/>
        <a:ea typeface="+mn-ea"/>
        <a:cs typeface="+mn-cs"/>
      </a:defRPr>
    </a:lvl2pPr>
    <a:lvl3pPr marL="1115051" algn="l" defTabSz="1115051" rtl="0" eaLnBrk="1" latinLnBrk="0" hangingPunct="1">
      <a:defRPr kumimoji="1" sz="2196" kern="1200">
        <a:solidFill>
          <a:schemeClr val="tx1"/>
        </a:solidFill>
        <a:latin typeface="+mn-lt"/>
        <a:ea typeface="+mn-ea"/>
        <a:cs typeface="+mn-cs"/>
      </a:defRPr>
    </a:lvl3pPr>
    <a:lvl4pPr marL="1672574" algn="l" defTabSz="1115051" rtl="0" eaLnBrk="1" latinLnBrk="0" hangingPunct="1">
      <a:defRPr kumimoji="1" sz="2196" kern="1200">
        <a:solidFill>
          <a:schemeClr val="tx1"/>
        </a:solidFill>
        <a:latin typeface="+mn-lt"/>
        <a:ea typeface="+mn-ea"/>
        <a:cs typeface="+mn-cs"/>
      </a:defRPr>
    </a:lvl4pPr>
    <a:lvl5pPr marL="2230102" algn="l" defTabSz="1115051" rtl="0" eaLnBrk="1" latinLnBrk="0" hangingPunct="1">
      <a:defRPr kumimoji="1" sz="2196" kern="1200">
        <a:solidFill>
          <a:schemeClr val="tx1"/>
        </a:solidFill>
        <a:latin typeface="+mn-lt"/>
        <a:ea typeface="+mn-ea"/>
        <a:cs typeface="+mn-cs"/>
      </a:defRPr>
    </a:lvl5pPr>
    <a:lvl6pPr marL="2787626" algn="l" defTabSz="1115051" rtl="0" eaLnBrk="1" latinLnBrk="0" hangingPunct="1">
      <a:defRPr kumimoji="1" sz="2196" kern="1200">
        <a:solidFill>
          <a:schemeClr val="tx1"/>
        </a:solidFill>
        <a:latin typeface="+mn-lt"/>
        <a:ea typeface="+mn-ea"/>
        <a:cs typeface="+mn-cs"/>
      </a:defRPr>
    </a:lvl6pPr>
    <a:lvl7pPr marL="3345152" algn="l" defTabSz="1115051" rtl="0" eaLnBrk="1" latinLnBrk="0" hangingPunct="1">
      <a:defRPr kumimoji="1" sz="2196" kern="1200">
        <a:solidFill>
          <a:schemeClr val="tx1"/>
        </a:solidFill>
        <a:latin typeface="+mn-lt"/>
        <a:ea typeface="+mn-ea"/>
        <a:cs typeface="+mn-cs"/>
      </a:defRPr>
    </a:lvl7pPr>
    <a:lvl8pPr marL="3902677" algn="l" defTabSz="1115051" rtl="0" eaLnBrk="1" latinLnBrk="0" hangingPunct="1">
      <a:defRPr kumimoji="1" sz="2196" kern="1200">
        <a:solidFill>
          <a:schemeClr val="tx1"/>
        </a:solidFill>
        <a:latin typeface="+mn-lt"/>
        <a:ea typeface="+mn-ea"/>
        <a:cs typeface="+mn-cs"/>
      </a:defRPr>
    </a:lvl8pPr>
    <a:lvl9pPr marL="4460201" algn="l" defTabSz="1115051" rtl="0" eaLnBrk="1" latinLnBrk="0" hangingPunct="1">
      <a:defRPr kumimoji="1" sz="21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197" userDrawn="1">
          <p15:clr>
            <a:srgbClr val="A4A3A4"/>
          </p15:clr>
        </p15:guide>
        <p15:guide id="2" pos="29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13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854" y="246"/>
      </p:cViewPr>
      <p:guideLst>
        <p:guide orient="horz" pos="4197"/>
        <p:guide pos="29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5688" y="1279525"/>
            <a:ext cx="24526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051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1pPr>
    <a:lvl2pPr marL="557526" algn="l" defTabSz="1115051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2pPr>
    <a:lvl3pPr marL="1115051" algn="l" defTabSz="1115051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3pPr>
    <a:lvl4pPr marL="1672574" algn="l" defTabSz="1115051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4pPr>
    <a:lvl5pPr marL="2230102" algn="l" defTabSz="1115051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5pPr>
    <a:lvl6pPr marL="2787626" algn="l" defTabSz="1115051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6pPr>
    <a:lvl7pPr marL="3345152" algn="l" defTabSz="1115051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7pPr>
    <a:lvl8pPr marL="3902677" algn="l" defTabSz="1115051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8pPr>
    <a:lvl9pPr marL="4460201" algn="l" defTabSz="1115051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5688" y="1279525"/>
            <a:ext cx="24526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985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DB306C35-AFF2-401E-BF39-461615721C56}"/>
              </a:ext>
            </a:extLst>
          </p:cNvPr>
          <p:cNvGrpSpPr/>
          <p:nvPr userDrawn="1"/>
        </p:nvGrpSpPr>
        <p:grpSpPr>
          <a:xfrm>
            <a:off x="0" y="-617874"/>
            <a:ext cx="9467850" cy="13938587"/>
            <a:chOff x="0" y="-505948"/>
            <a:chExt cx="7775575" cy="11413661"/>
          </a:xfrm>
        </p:grpSpPr>
        <p:sp>
          <p:nvSpPr>
            <p:cNvPr id="8" name="Rectangle 23"/>
            <p:cNvSpPr>
              <a:spLocks noChangeArrowheads="1"/>
            </p:cNvSpPr>
            <p:nvPr userDrawn="1"/>
          </p:nvSpPr>
          <p:spPr bwMode="auto">
            <a:xfrm>
              <a:off x="672770" y="-505948"/>
              <a:ext cx="6429367" cy="331877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227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B4</a:t>
              </a:r>
              <a:r>
                <a:rPr lang="ja-JP" altLang="en-US" sz="227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227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(257mm×364mm</a:t>
              </a:r>
              <a:r>
                <a:rPr lang="en-US" altLang="ja-JP" sz="227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)</a:t>
              </a:r>
              <a:endParaRPr lang="en-US" altLang="ja-JP" sz="227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B32AE353-29C4-4B0A-B3C8-4EF5E84790D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729DB529-E221-42B0-AA89-699F4A966F06}"/>
                  </a:ext>
                </a:extLst>
              </p:cNvPr>
              <p:cNvSpPr/>
              <p:nvPr userDrawn="1"/>
            </p:nvSpPr>
            <p:spPr>
              <a:xfrm>
                <a:off x="88696" y="88436"/>
                <a:ext cx="7598306" cy="10730257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9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8FFC68FE-4D91-420F-ACE3-8DA17E43A103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9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7F66173D-B849-43B8-87F4-9819D6E06DA9}"/>
                  </a:ext>
                </a:extLst>
              </p:cNvPr>
              <p:cNvSpPr/>
              <p:nvPr userDrawn="1"/>
            </p:nvSpPr>
            <p:spPr>
              <a:xfrm>
                <a:off x="177392" y="176872"/>
                <a:ext cx="7420913" cy="10553384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9"/>
              </a:p>
            </p:txBody>
          </p:sp>
        </p:grpSp>
      </p:grpSp>
      <p:sp>
        <p:nvSpPr>
          <p:cNvPr id="13" name="テキスト ボックス 12"/>
          <p:cNvSpPr txBox="1"/>
          <p:nvPr userDrawn="1"/>
        </p:nvSpPr>
        <p:spPr>
          <a:xfrm>
            <a:off x="9811571" y="425160"/>
            <a:ext cx="2859884" cy="96238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62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62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1262" b="1" dirty="0" smtClean="0">
              <a:solidFill>
                <a:srgbClr val="0070C0"/>
              </a:solidFill>
            </a:endParaRPr>
          </a:p>
          <a:p>
            <a:r>
              <a:rPr kumimoji="1" lang="ja-JP" altLang="en-US" sz="1009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009" b="1" dirty="0" smtClean="0">
              <a:solidFill>
                <a:schemeClr val="tx1"/>
              </a:solidFill>
            </a:endParaRPr>
          </a:p>
          <a:p>
            <a:endParaRPr kumimoji="1" lang="ja-JP" altLang="en-US" sz="1009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9811571" y="1574972"/>
            <a:ext cx="2859884" cy="98219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62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62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1262" b="1" dirty="0" smtClean="0">
              <a:solidFill>
                <a:srgbClr val="00B050"/>
              </a:solidFill>
            </a:endParaRPr>
          </a:p>
          <a:p>
            <a:r>
              <a:rPr kumimoji="1" lang="ja-JP" altLang="en-US" sz="1009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009" b="1" dirty="0" smtClean="0">
              <a:solidFill>
                <a:schemeClr val="tx1"/>
              </a:solidFill>
            </a:endParaRPr>
          </a:p>
          <a:p>
            <a:r>
              <a:rPr kumimoji="1" lang="ja-JP" altLang="en-US" sz="1009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009" b="1" dirty="0" smtClean="0">
              <a:solidFill>
                <a:schemeClr val="tx1"/>
              </a:solidFill>
            </a:endParaRPr>
          </a:p>
          <a:p>
            <a:endParaRPr kumimoji="1" lang="ja-JP" altLang="en-US" sz="1136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9811573" y="2744207"/>
            <a:ext cx="2859882" cy="1120259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62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1262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1262" b="1" dirty="0" smtClean="0">
              <a:solidFill>
                <a:srgbClr val="FF33CC"/>
              </a:solidFill>
            </a:endParaRPr>
          </a:p>
          <a:p>
            <a:r>
              <a:rPr kumimoji="1" lang="ja-JP" altLang="en-US" sz="1009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009" b="1" dirty="0" smtClean="0">
              <a:solidFill>
                <a:schemeClr val="tx1"/>
              </a:solidFill>
            </a:endParaRPr>
          </a:p>
          <a:p>
            <a:r>
              <a:rPr kumimoji="1" lang="ja-JP" altLang="en-US" sz="1009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009" b="1" dirty="0" smtClean="0">
              <a:solidFill>
                <a:srgbClr val="FF0000"/>
              </a:solidFill>
            </a:endParaRPr>
          </a:p>
          <a:p>
            <a:endParaRPr kumimoji="1" lang="ja-JP" altLang="en-US" sz="1009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/>
          <p:cNvSpPr>
            <a:spLocks noChangeArrowheads="1"/>
          </p:cNvSpPr>
          <p:nvPr userDrawn="1"/>
        </p:nvSpPr>
        <p:spPr bwMode="auto">
          <a:xfrm>
            <a:off x="9811571" y="4049351"/>
            <a:ext cx="2859883" cy="13162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56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756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767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56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756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56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756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767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56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756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756" b="1" dirty="0" smtClean="0">
                <a:latin typeface="ＭＳ Ｐゴシック" panose="020B0600070205080204" pitchFamily="50" charset="-128"/>
              </a:rPr>
              <a:t>・総ページ数を「</a:t>
            </a:r>
            <a:r>
              <a:rPr lang="en-US" altLang="ja-JP" sz="756" b="1" dirty="0" smtClean="0">
                <a:latin typeface="ＭＳ Ｐゴシック" panose="020B0600070205080204" pitchFamily="50" charset="-128"/>
              </a:rPr>
              <a:t>4</a:t>
            </a:r>
            <a:r>
              <a:rPr lang="ja-JP" altLang="en-US" sz="756" b="1" dirty="0" smtClean="0">
                <a:latin typeface="ＭＳ Ｐゴシック" panose="020B0600070205080204" pitchFamily="50" charset="-128"/>
              </a:rPr>
              <a:t>の倍数」にご調整ください。</a:t>
            </a:r>
          </a:p>
          <a:p>
            <a:pPr>
              <a:lnSpc>
                <a:spcPct val="150000"/>
              </a:lnSpc>
            </a:pPr>
            <a:r>
              <a:rPr lang="ja-JP" altLang="en-US" sz="756" b="1" dirty="0" smtClean="0">
                <a:latin typeface="ＭＳ Ｐゴシック" panose="020B0600070205080204" pitchFamily="50" charset="-128"/>
              </a:rPr>
              <a:t>  ページ数に不足があり、白紙やメモページの追加をご希望</a:t>
            </a:r>
          </a:p>
          <a:p>
            <a:pPr>
              <a:lnSpc>
                <a:spcPct val="150000"/>
              </a:lnSpc>
            </a:pPr>
            <a:r>
              <a:rPr lang="ja-JP" altLang="en-US" sz="756" b="1" dirty="0" smtClean="0">
                <a:latin typeface="ＭＳ Ｐゴシック" panose="020B0600070205080204" pitchFamily="50" charset="-128"/>
              </a:rPr>
              <a:t>　の場合、ご注文時の備考欄でご指示ください。</a:t>
            </a:r>
          </a:p>
          <a:p>
            <a:pPr>
              <a:lnSpc>
                <a:spcPct val="150000"/>
              </a:lnSpc>
            </a:pPr>
            <a:r>
              <a:rPr lang="ja-JP" altLang="en-US" sz="756" b="1" dirty="0" smtClean="0">
                <a:latin typeface="ＭＳ Ｐゴシック" panose="020B0600070205080204" pitchFamily="50" charset="-128"/>
              </a:rPr>
              <a:t>  例）最終ページの後に白紙</a:t>
            </a:r>
            <a:r>
              <a:rPr lang="en-US" altLang="ja-JP" sz="756" b="1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756" b="1" dirty="0" smtClean="0">
                <a:latin typeface="ＭＳ Ｐゴシック" panose="020B0600070205080204" pitchFamily="50" charset="-128"/>
              </a:rPr>
              <a:t>ページ挿入希望 など</a:t>
            </a: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9811570" y="5550505"/>
            <a:ext cx="2859883" cy="666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22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2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2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2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918203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46770" rtl="0" eaLnBrk="1" latinLnBrk="0" hangingPunct="1">
        <a:lnSpc>
          <a:spcPct val="90000"/>
        </a:lnSpc>
        <a:spcBef>
          <a:spcPct val="0"/>
        </a:spcBef>
        <a:buNone/>
        <a:defRPr kumimoji="1" sz="45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692" indent="-236692" algn="l" defTabSz="946770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kumimoji="1" sz="2899" kern="1200">
          <a:solidFill>
            <a:schemeClr val="tx1"/>
          </a:solidFill>
          <a:latin typeface="+mn-lt"/>
          <a:ea typeface="+mn-ea"/>
          <a:cs typeface="+mn-cs"/>
        </a:defRPr>
      </a:lvl1pPr>
      <a:lvl2pPr marL="71007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183462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2071" kern="1200">
          <a:solidFill>
            <a:schemeClr val="tx1"/>
          </a:solidFill>
          <a:latin typeface="+mn-lt"/>
          <a:ea typeface="+mn-ea"/>
          <a:cs typeface="+mn-cs"/>
        </a:defRPr>
      </a:lvl3pPr>
      <a:lvl4pPr marL="165684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4pPr>
      <a:lvl5pPr marL="2130232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5pPr>
      <a:lvl6pPr marL="260361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6pPr>
      <a:lvl7pPr marL="3077002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7pPr>
      <a:lvl8pPr marL="3550387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8pPr>
      <a:lvl9pPr marL="4023771" indent="-236692" algn="l" defTabSz="946770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1pPr>
      <a:lvl2pPr marL="473385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2pPr>
      <a:lvl3pPr marL="946770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3pPr>
      <a:lvl4pPr marL="1420155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4pPr>
      <a:lvl5pPr marL="1893540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5pPr>
      <a:lvl6pPr marL="2366924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6pPr>
      <a:lvl7pPr marL="2840309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7pPr>
      <a:lvl8pPr marL="3313694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8pPr>
      <a:lvl9pPr marL="3787079" algn="l" defTabSz="946770" rtl="0" eaLnBrk="1" latinLnBrk="0" hangingPunct="1">
        <a:defRPr kumimoji="1" sz="18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62" userDrawn="1">
          <p15:clr>
            <a:srgbClr val="F26B43"/>
          </p15:clr>
        </p15:guide>
        <p15:guide id="2" pos="220" userDrawn="1">
          <p15:clr>
            <a:srgbClr val="F26B43"/>
          </p15:clr>
        </p15:guide>
        <p15:guide id="3" orient="horz" pos="8157" userDrawn="1">
          <p15:clr>
            <a:srgbClr val="F26B43"/>
          </p15:clr>
        </p15:guide>
        <p15:guide id="4" pos="5716" userDrawn="1">
          <p15:clr>
            <a:srgbClr val="F26B43"/>
          </p15:clr>
        </p15:guide>
        <p15:guide id="5" orient="horz" pos="126" userDrawn="1">
          <p15:clr>
            <a:srgbClr val="F26B43"/>
          </p15:clr>
        </p15:guide>
        <p15:guide id="6" pos="83" userDrawn="1">
          <p15:clr>
            <a:srgbClr val="F26B43"/>
          </p15:clr>
        </p15:guide>
        <p15:guide id="7" pos="5881" userDrawn="1">
          <p15:clr>
            <a:srgbClr val="F26B43"/>
          </p15:clr>
        </p15:guide>
        <p15:guide id="8" orient="horz" pos="83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2024-04-26T03:57:17Z</dcterms:modified>
</cp:coreProperties>
</file>