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2195513" cy="34925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00" userDrawn="1">
          <p15:clr>
            <a:srgbClr val="A4A3A4"/>
          </p15:clr>
        </p15:guide>
        <p15:guide id="2" pos="69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62" autoAdjust="0"/>
    <p:restoredTop sz="94660"/>
  </p:normalViewPr>
  <p:slideViewPr>
    <p:cSldViewPr snapToGrid="0">
      <p:cViewPr varScale="1">
        <p:scale>
          <a:sx n="173" d="100"/>
          <a:sy n="173" d="100"/>
        </p:scale>
        <p:origin x="1248" y="138"/>
      </p:cViewPr>
      <p:guideLst>
        <p:guide orient="horz" pos="1100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66975" y="1279525"/>
            <a:ext cx="21701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1pPr>
    <a:lvl2pPr marL="13917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2pPr>
    <a:lvl3pPr marL="27834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3pPr>
    <a:lvl4pPr marL="41751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4pPr>
    <a:lvl5pPr marL="55668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5pPr>
    <a:lvl6pPr marL="69585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6pPr>
    <a:lvl7pPr marL="83502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7pPr>
    <a:lvl8pPr marL="974190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8pPr>
    <a:lvl9pPr marL="1113359" algn="l" defTabSz="278340" rtl="0" eaLnBrk="1" latinLnBrk="0" hangingPunct="1">
      <a:defRPr kumimoji="1" sz="3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466975" y="1279525"/>
            <a:ext cx="21701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173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0942" y="3237031"/>
            <a:ext cx="493990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5/29/2024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64" y="3237031"/>
            <a:ext cx="740986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50581" y="3237031"/>
            <a:ext cx="493990" cy="185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0996D042-B44B-38E2-71B5-547F7039E5FD}"/>
              </a:ext>
            </a:extLst>
          </p:cNvPr>
          <p:cNvGrpSpPr/>
          <p:nvPr userDrawn="1"/>
        </p:nvGrpSpPr>
        <p:grpSpPr>
          <a:xfrm>
            <a:off x="0" y="-456954"/>
            <a:ext cx="3984061" cy="3949454"/>
            <a:chOff x="0" y="-1427152"/>
            <a:chExt cx="14109853" cy="12334865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0A417083-FFEC-81D4-0F79-2A83A29E8525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472300" y="-1427152"/>
              <a:ext cx="12637553" cy="1307623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4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通常名刺</a:t>
              </a:r>
              <a:r>
                <a:rPr lang="en-US" altLang="ja-JP" sz="24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(91mm×55mm)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E265A387-A975-A3FB-F0D5-617448B24E51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C1CDD559-74BD-2E9A-518F-E4048421376A}"/>
                  </a:ext>
                </a:extLst>
              </p:cNvPr>
              <p:cNvSpPr/>
              <p:nvPr userDrawn="1"/>
            </p:nvSpPr>
            <p:spPr>
              <a:xfrm>
                <a:off x="381626" y="300281"/>
                <a:ext cx="7012319" cy="10231544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30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E95ECEDD-6CAD-59B8-9C3D-F87DF130B220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30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5EEB2F3B-D268-5940-BC2F-97D2EA6F0EE9}"/>
                  </a:ext>
                </a:extLst>
              </p:cNvPr>
              <p:cNvSpPr/>
              <p:nvPr userDrawn="1"/>
            </p:nvSpPr>
            <p:spPr>
              <a:xfrm>
                <a:off x="764116" y="637585"/>
                <a:ext cx="6247339" cy="9556937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4330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66E8826C-B331-E741-83EE-1A867B467847}"/>
              </a:ext>
            </a:extLst>
          </p:cNvPr>
          <p:cNvSpPr txBox="1"/>
          <p:nvPr userDrawn="1"/>
        </p:nvSpPr>
        <p:spPr>
          <a:xfrm>
            <a:off x="2285526" y="175247"/>
            <a:ext cx="2134551" cy="27699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700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500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50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0C0E64F4-29CD-6BEB-6CD8-C9ED63B41719}"/>
              </a:ext>
            </a:extLst>
          </p:cNvPr>
          <p:cNvSpPr txBox="1"/>
          <p:nvPr userDrawn="1"/>
        </p:nvSpPr>
        <p:spPr>
          <a:xfrm>
            <a:off x="2292973" y="581689"/>
            <a:ext cx="2127103" cy="35394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700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50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50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0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BDE59F2E-17B2-BE85-9C36-8CBC83290B7D}"/>
              </a:ext>
            </a:extLst>
          </p:cNvPr>
          <p:cNvSpPr txBox="1"/>
          <p:nvPr userDrawn="1"/>
        </p:nvSpPr>
        <p:spPr>
          <a:xfrm>
            <a:off x="2285526" y="1103144"/>
            <a:ext cx="2134550" cy="323165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00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700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40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400" b="1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40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40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49AFC911-51B9-A5B5-A468-3DD75AAAB5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92973" y="1555700"/>
            <a:ext cx="2134550" cy="35689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700" b="1" u="sng" dirty="0">
              <a:latin typeface="ＭＳ Ｐゴシック" panose="020B0600070205080204" pitchFamily="50" charset="-128"/>
            </a:endParaRPr>
          </a:p>
          <a:p>
            <a:pPr marL="0" marR="0" lvl="0" indent="0" algn="ctr" defTabSz="156645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00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00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00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00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F7681556-A7CD-A87A-160C-87EAA35887CF}"/>
              </a:ext>
            </a:extLst>
          </p:cNvPr>
          <p:cNvSpPr/>
          <p:nvPr userDrawn="1"/>
        </p:nvSpPr>
        <p:spPr>
          <a:xfrm>
            <a:off x="2292973" y="2037696"/>
            <a:ext cx="226798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7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70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76405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219547" rtl="0" eaLnBrk="1" latinLnBrk="0" hangingPunct="1">
        <a:lnSpc>
          <a:spcPct val="90000"/>
        </a:lnSpc>
        <a:spcBef>
          <a:spcPct val="0"/>
        </a:spcBef>
        <a:buNone/>
        <a:defRPr kumimoji="1" sz="10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887" indent="-54887" algn="l" defTabSz="219547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kumimoji="1" sz="672" kern="1200">
          <a:solidFill>
            <a:schemeClr val="tx1"/>
          </a:solidFill>
          <a:latin typeface="+mn-lt"/>
          <a:ea typeface="+mn-ea"/>
          <a:cs typeface="+mn-cs"/>
        </a:defRPr>
      </a:lvl1pPr>
      <a:lvl2pPr marL="164661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576" kern="1200">
          <a:solidFill>
            <a:schemeClr val="tx1"/>
          </a:solidFill>
          <a:latin typeface="+mn-lt"/>
          <a:ea typeface="+mn-ea"/>
          <a:cs typeface="+mn-cs"/>
        </a:defRPr>
      </a:lvl2pPr>
      <a:lvl3pPr marL="274434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80" kern="1200">
          <a:solidFill>
            <a:schemeClr val="tx1"/>
          </a:solidFill>
          <a:latin typeface="+mn-lt"/>
          <a:ea typeface="+mn-ea"/>
          <a:cs typeface="+mn-cs"/>
        </a:defRPr>
      </a:lvl3pPr>
      <a:lvl4pPr marL="384208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93982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603755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713529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823303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933077" indent="-54887" algn="l" defTabSz="219547" rtl="0" eaLnBrk="1" latinLnBrk="0" hangingPunct="1">
        <a:lnSpc>
          <a:spcPct val="90000"/>
        </a:lnSpc>
        <a:spcBef>
          <a:spcPts val="120"/>
        </a:spcBef>
        <a:buFont typeface="Arial" panose="020B0604020202020204" pitchFamily="34" charset="0"/>
        <a:buChar char="•"/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1pPr>
      <a:lvl2pPr marL="109774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2pPr>
      <a:lvl3pPr marL="219547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3pPr>
      <a:lvl4pPr marL="329321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4pPr>
      <a:lvl5pPr marL="439095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5pPr>
      <a:lvl6pPr marL="548869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6pPr>
      <a:lvl7pPr marL="658642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7pPr>
      <a:lvl8pPr marL="768416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8pPr>
      <a:lvl9pPr marL="878190" algn="l" defTabSz="219547" rtl="0" eaLnBrk="1" latinLnBrk="0" hangingPunct="1">
        <a:defRPr kumimoji="1" sz="4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9" userDrawn="1">
          <p15:clr>
            <a:srgbClr val="F26B43"/>
          </p15:clr>
        </p15:guide>
        <p15:guide id="2" pos="51" userDrawn="1">
          <p15:clr>
            <a:srgbClr val="F26B43"/>
          </p15:clr>
        </p15:guide>
        <p15:guide id="3" orient="horz" pos="2139" userDrawn="1">
          <p15:clr>
            <a:srgbClr val="F26B43"/>
          </p15:clr>
        </p15:guide>
        <p15:guide id="4" pos="1325" userDrawn="1">
          <p15:clr>
            <a:srgbClr val="F26B43"/>
          </p15:clr>
        </p15:guide>
        <p15:guide id="5" orient="horz" pos="33" userDrawn="1">
          <p15:clr>
            <a:srgbClr val="F26B43"/>
          </p15:clr>
        </p15:guide>
        <p15:guide id="6" pos="19" userDrawn="1">
          <p15:clr>
            <a:srgbClr val="F26B43"/>
          </p15:clr>
        </p15:guide>
        <p15:guide id="7" pos="1364" userDrawn="1">
          <p15:clr>
            <a:srgbClr val="F26B43"/>
          </p15:clr>
        </p15:guide>
        <p15:guide id="8" orient="horz" pos="21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18833" y="955351"/>
            <a:ext cx="1957837" cy="404401"/>
          </a:xfrm>
          <a:prstGeom prst="rect">
            <a:avLst/>
          </a:prstGeom>
          <a:noFill/>
        </p:spPr>
        <p:txBody>
          <a:bodyPr wrap="none" lIns="156651" tIns="78325" rIns="156651" bIns="78325">
            <a:spAutoFit/>
          </a:bodyPr>
          <a:lstStyle/>
          <a:p>
            <a:pPr algn="ctr"/>
            <a:r>
              <a:rPr lang="ja-JP" altLang="en-US" sz="16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2024-05-29T05:56:33Z</dcterms:modified>
</cp:coreProperties>
</file>