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920038" cy="11250613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44" userDrawn="1">
          <p15:clr>
            <a:srgbClr val="A4A3A4"/>
          </p15:clr>
        </p15:guide>
        <p15:guide id="2" pos="24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2448" y="114"/>
      </p:cViewPr>
      <p:guideLst>
        <p:guide orient="horz" pos="3544"/>
        <p:guide pos="24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9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9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5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24150" y="1436688"/>
            <a:ext cx="273050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37" tIns="53770" rIns="107537" bIns="5377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50"/>
            <a:ext cx="6543040" cy="4525567"/>
          </a:xfrm>
          <a:prstGeom prst="rect">
            <a:avLst/>
          </a:prstGeom>
        </p:spPr>
        <p:txBody>
          <a:bodyPr vert="horz" lIns="107537" tIns="53770" rIns="107537" bIns="537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5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1pPr>
    <a:lvl2pPr marL="469105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2pPr>
    <a:lvl3pPr marL="938209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3pPr>
    <a:lvl4pPr marL="1407314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4pPr>
    <a:lvl5pPr marL="1876418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5pPr>
    <a:lvl6pPr marL="2345523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6pPr>
    <a:lvl7pPr marL="2814627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7pPr>
    <a:lvl8pPr marL="3283732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8pPr>
    <a:lvl9pPr marL="3752837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724150" y="1436688"/>
            <a:ext cx="2730500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213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598994"/>
            <a:ext cx="6831033" cy="2174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2994955"/>
            <a:ext cx="6831033" cy="7138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10427654"/>
            <a:ext cx="1782009" cy="59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10427654"/>
            <a:ext cx="2673013" cy="59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10427654"/>
            <a:ext cx="1782009" cy="59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Rectangle 23">
            <a:extLst>
              <a:ext uri="{FF2B5EF4-FFF2-40B4-BE49-F238E27FC236}">
                <a16:creationId xmlns:a16="http://schemas.microsoft.com/office/drawing/2014/main" id="{96922AB2-4E31-EF54-F8CB-5C5AFD02D86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20157" y="-784818"/>
            <a:ext cx="6548817" cy="480238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紙製クリアファイル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312.5mm×220mm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0" name="正方形/長方形 3">
            <a:extLst>
              <a:ext uri="{FF2B5EF4-FFF2-40B4-BE49-F238E27FC236}">
                <a16:creationId xmlns:a16="http://schemas.microsoft.com/office/drawing/2014/main" id="{54433016-1691-68CE-47C0-E5135E0F30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07565" y="7185273"/>
            <a:ext cx="4181381" cy="6666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60630A8E-EB85-5FE1-BAA6-9C1F8605D63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13294" y="48856"/>
            <a:ext cx="184731" cy="350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676"/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C02E0B4A-F595-D253-1D62-AD22CA04C7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255247"/>
            <a:ext cx="184731" cy="350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676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A0B3707-F8D5-350C-AFD7-C80A865213D8}"/>
              </a:ext>
            </a:extLst>
          </p:cNvPr>
          <p:cNvSpPr/>
          <p:nvPr userDrawn="1"/>
        </p:nvSpPr>
        <p:spPr>
          <a:xfrm>
            <a:off x="8416904" y="8338798"/>
            <a:ext cx="3762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色つきガイド線と印刷範囲外を消してから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変換してください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A4481E70-F894-CDF5-1F00-E54FBB2F7D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83" y="-1"/>
            <a:ext cx="7916872" cy="1125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5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kumimoji="1"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kumimoji="1"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2" userDrawn="1">
          <p15:clr>
            <a:srgbClr val="F26B43"/>
          </p15:clr>
        </p15:guide>
        <p15:guide id="2" pos="184" userDrawn="1">
          <p15:clr>
            <a:srgbClr val="F26B43"/>
          </p15:clr>
        </p15:guide>
        <p15:guide id="3" orient="horz" pos="6889" userDrawn="1">
          <p15:clr>
            <a:srgbClr val="F26B43"/>
          </p15:clr>
        </p15:guide>
        <p15:guide id="4" pos="4781" userDrawn="1">
          <p15:clr>
            <a:srgbClr val="F26B43"/>
          </p15:clr>
        </p15:guide>
        <p15:guide id="5" orient="horz" pos="105" userDrawn="1">
          <p15:clr>
            <a:srgbClr val="F26B43"/>
          </p15:clr>
        </p15:guide>
        <p15:guide id="6" pos="70" userDrawn="1">
          <p15:clr>
            <a:srgbClr val="F26B43"/>
          </p15:clr>
        </p15:guide>
        <p15:guide id="7" pos="4919" userDrawn="1">
          <p15:clr>
            <a:srgbClr val="F26B43"/>
          </p15:clr>
        </p15:guide>
        <p15:guide id="8" orient="horz" pos="70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25964" y="5119431"/>
            <a:ext cx="6268114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-71604" y="1439861"/>
            <a:ext cx="7983668" cy="9615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2024-05-08T01:27:54Z</dcterms:modified>
</cp:coreProperties>
</file>