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1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8640763" cy="11952288"/>
  <p:notesSz cx="8178800" cy="114935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765" userDrawn="1">
          <p15:clr>
            <a:srgbClr val="A4A3A4"/>
          </p15:clr>
        </p15:guide>
        <p15:guide id="2" pos="272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53" d="100"/>
          <a:sy n="53" d="100"/>
        </p:scale>
        <p:origin x="2760" y="138"/>
      </p:cViewPr>
      <p:guideLst>
        <p:guide orient="horz" pos="3765"/>
        <p:guide pos="27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3544785" cy="576879"/>
          </a:xfrm>
          <a:prstGeom prst="rect">
            <a:avLst/>
          </a:prstGeom>
        </p:spPr>
        <p:txBody>
          <a:bodyPr vert="horz" lIns="107542" tIns="53772" rIns="107542" bIns="53772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632108" y="2"/>
            <a:ext cx="3544785" cy="576879"/>
          </a:xfrm>
          <a:prstGeom prst="rect">
            <a:avLst/>
          </a:prstGeom>
        </p:spPr>
        <p:txBody>
          <a:bodyPr vert="horz" lIns="107542" tIns="53772" rIns="107542" bIns="53772" rtlCol="0"/>
          <a:lstStyle>
            <a:lvl1pPr algn="r">
              <a:defRPr sz="14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10916624"/>
            <a:ext cx="3544785" cy="576879"/>
          </a:xfrm>
          <a:prstGeom prst="rect">
            <a:avLst/>
          </a:prstGeom>
        </p:spPr>
        <p:txBody>
          <a:bodyPr vert="horz" lIns="107542" tIns="53772" rIns="107542" bIns="53772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632108" y="10916624"/>
            <a:ext cx="3544785" cy="576879"/>
          </a:xfrm>
          <a:prstGeom prst="rect">
            <a:avLst/>
          </a:prstGeom>
        </p:spPr>
        <p:txBody>
          <a:bodyPr vert="horz" lIns="107542" tIns="53772" rIns="107542" bIns="53772" rtlCol="0" anchor="b"/>
          <a:lstStyle>
            <a:lvl1pPr algn="r">
              <a:defRPr sz="14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544146" cy="576671"/>
          </a:xfrm>
          <a:prstGeom prst="rect">
            <a:avLst/>
          </a:prstGeom>
        </p:spPr>
        <p:txBody>
          <a:bodyPr vert="horz" lIns="107542" tIns="53772" rIns="107542" bIns="53772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632764" y="0"/>
            <a:ext cx="3544146" cy="576671"/>
          </a:xfrm>
          <a:prstGeom prst="rect">
            <a:avLst/>
          </a:prstGeom>
        </p:spPr>
        <p:txBody>
          <a:bodyPr vert="horz" lIns="107542" tIns="53772" rIns="107542" bIns="53772" rtlCol="0"/>
          <a:lstStyle>
            <a:lvl1pPr algn="r">
              <a:defRPr sz="14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687638" y="1436688"/>
            <a:ext cx="2803525" cy="3878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7542" tIns="53772" rIns="107542" bIns="5377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17880" y="5531249"/>
            <a:ext cx="6543040" cy="4525567"/>
          </a:xfrm>
          <a:prstGeom prst="rect">
            <a:avLst/>
          </a:prstGeom>
        </p:spPr>
        <p:txBody>
          <a:bodyPr vert="horz" lIns="107542" tIns="53772" rIns="107542" bIns="5377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0916834"/>
            <a:ext cx="3544146" cy="576670"/>
          </a:xfrm>
          <a:prstGeom prst="rect">
            <a:avLst/>
          </a:prstGeom>
        </p:spPr>
        <p:txBody>
          <a:bodyPr vert="horz" lIns="107542" tIns="53772" rIns="107542" bIns="53772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632764" y="10916834"/>
            <a:ext cx="3544146" cy="576670"/>
          </a:xfrm>
          <a:prstGeom prst="rect">
            <a:avLst/>
          </a:prstGeom>
        </p:spPr>
        <p:txBody>
          <a:bodyPr vert="horz" lIns="107542" tIns="53772" rIns="107542" bIns="53772" rtlCol="0" anchor="b"/>
          <a:lstStyle>
            <a:lvl1pPr algn="r">
              <a:defRPr sz="14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1pPr>
    <a:lvl2pPr marL="503926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2pPr>
    <a:lvl3pPr marL="1007852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3pPr>
    <a:lvl4pPr marL="1511778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4pPr>
    <a:lvl5pPr marL="2015703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5pPr>
    <a:lvl6pPr marL="2519629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6pPr>
    <a:lvl7pPr marL="3023555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7pPr>
    <a:lvl8pPr marL="3527481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8pPr>
    <a:lvl9pPr marL="4031407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687638" y="1436688"/>
            <a:ext cx="2803525" cy="38782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xmlns="" id="{46A0E3A6-09E7-3926-1B48-623E22C562B0}"/>
              </a:ext>
            </a:extLst>
          </p:cNvPr>
          <p:cNvSpPr/>
          <p:nvPr userDrawn="1"/>
        </p:nvSpPr>
        <p:spPr>
          <a:xfrm>
            <a:off x="9400882" y="8824780"/>
            <a:ext cx="41051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色つきガイド線と印刷範囲外を消してから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429683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636351"/>
            <a:ext cx="7452658" cy="231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3181743"/>
            <a:ext cx="7452658" cy="7583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4052" y="11078003"/>
            <a:ext cx="1944172" cy="6363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2253" y="11078003"/>
            <a:ext cx="2916258" cy="6363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02539" y="11078003"/>
            <a:ext cx="1944172" cy="6363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Rectangle 23">
            <a:extLst>
              <a:ext uri="{FF2B5EF4-FFF2-40B4-BE49-F238E27FC236}">
                <a16:creationId xmlns:a16="http://schemas.microsoft.com/office/drawing/2014/main" xmlns="" id="{38273FFA-BC83-1EE1-D202-130D5542A3C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22091" y="-818790"/>
            <a:ext cx="7144761" cy="480237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6842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24063" algn="ctr"/>
                <a:tab pos="4048125" algn="r"/>
              </a:tabLst>
              <a:defRPr/>
            </a:pP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角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2</a:t>
            </a: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332mm×240mm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)</a:t>
            </a:r>
          </a:p>
        </p:txBody>
      </p:sp>
      <p:sp>
        <p:nvSpPr>
          <p:cNvPr id="19" name="正方形/長方形 3">
            <a:extLst>
              <a:ext uri="{FF2B5EF4-FFF2-40B4-BE49-F238E27FC236}">
                <a16:creationId xmlns:a16="http://schemas.microsoft.com/office/drawing/2014/main" xmlns="" id="{B6E4F0C5-3968-1BC6-21E4-5B9110B721A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54455" y="7633402"/>
            <a:ext cx="4561888" cy="97020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315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315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・ピンクに色付けされた部分は印刷不可となります。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315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315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</p:txBody>
      </p:sp>
      <p:grpSp>
        <p:nvGrpSpPr>
          <p:cNvPr id="7" name="グループ化 6"/>
          <p:cNvGrpSpPr/>
          <p:nvPr userDrawn="1"/>
        </p:nvGrpSpPr>
        <p:grpSpPr>
          <a:xfrm>
            <a:off x="-123604" y="2685"/>
            <a:ext cx="8830559" cy="11949603"/>
            <a:chOff x="-123604" y="2685"/>
            <a:chExt cx="8830559" cy="11949603"/>
          </a:xfrm>
        </p:grpSpPr>
        <p:pic>
          <p:nvPicPr>
            <p:cNvPr id="21" name="図 20">
              <a:extLst>
                <a:ext uri="{FF2B5EF4-FFF2-40B4-BE49-F238E27FC236}">
                  <a16:creationId xmlns:a16="http://schemas.microsoft.com/office/drawing/2014/main" xmlns="" id="{5BFAA2AA-5142-8B0F-05EB-3E9412277C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2685"/>
              <a:ext cx="8640763" cy="11949603"/>
            </a:xfrm>
            <a:prstGeom prst="rect">
              <a:avLst/>
            </a:prstGeom>
          </p:spPr>
        </p:pic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xmlns="" id="{A9F8EDAA-9795-1D93-B0AA-1E7956A00C20}"/>
                </a:ext>
              </a:extLst>
            </p:cNvPr>
            <p:cNvSpPr txBox="1"/>
            <p:nvPr userDrawn="1"/>
          </p:nvSpPr>
          <p:spPr>
            <a:xfrm>
              <a:off x="8245290" y="5504688"/>
              <a:ext cx="461665" cy="124358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dirty="0"/>
                <a:t>印刷範囲外</a:t>
              </a:r>
            </a:p>
          </p:txBody>
        </p:sp>
        <p:pic>
          <p:nvPicPr>
            <p:cNvPr id="23" name="図 22">
              <a:extLst>
                <a:ext uri="{FF2B5EF4-FFF2-40B4-BE49-F238E27FC236}">
                  <a16:creationId xmlns:a16="http://schemas.microsoft.com/office/drawing/2014/main" xmlns="" id="{06623DC3-16D9-0453-1B02-7100C04CC7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23604" y="5557426"/>
              <a:ext cx="512108" cy="11908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261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864108" rtl="0" eaLnBrk="1" latinLnBrk="0" hangingPunct="1">
        <a:lnSpc>
          <a:spcPct val="90000"/>
        </a:lnSpc>
        <a:spcBef>
          <a:spcPct val="0"/>
        </a:spcBef>
        <a:buNone/>
        <a:defRPr kumimoji="1"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27" indent="-216027" algn="l" defTabSz="864108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81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135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189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243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297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351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405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459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54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108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162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216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270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324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378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432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6" userDrawn="1">
          <p15:clr>
            <a:srgbClr val="F26B43"/>
          </p15:clr>
        </p15:guide>
        <p15:guide id="2" pos="201" userDrawn="1">
          <p15:clr>
            <a:srgbClr val="F26B43"/>
          </p15:clr>
        </p15:guide>
        <p15:guide id="3" orient="horz" pos="7319" userDrawn="1">
          <p15:clr>
            <a:srgbClr val="F26B43"/>
          </p15:clr>
        </p15:guide>
        <p15:guide id="4" pos="5216" userDrawn="1">
          <p15:clr>
            <a:srgbClr val="F26B43"/>
          </p15:clr>
        </p15:guide>
        <p15:guide id="5" orient="horz" pos="112" userDrawn="1">
          <p15:clr>
            <a:srgbClr val="F26B43"/>
          </p15:clr>
        </p15:guide>
        <p15:guide id="6" pos="76" userDrawn="1">
          <p15:clr>
            <a:srgbClr val="F26B43"/>
          </p15:clr>
        </p15:guide>
        <p15:guide id="7" pos="5367" userDrawn="1">
          <p15:clr>
            <a:srgbClr val="F26B43"/>
          </p15:clr>
        </p15:guide>
        <p15:guide id="8" orient="horz" pos="74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416356" y="5470268"/>
            <a:ext cx="5808053" cy="1011745"/>
          </a:xfrm>
          <a:prstGeom prst="rect">
            <a:avLst/>
          </a:prstGeom>
          <a:noFill/>
        </p:spPr>
        <p:txBody>
          <a:bodyPr wrap="none" lIns="100197" tIns="50098" rIns="100197" bIns="50098">
            <a:spAutoFit/>
          </a:bodyPr>
          <a:lstStyle/>
          <a:p>
            <a:pPr algn="ctr"/>
            <a:r>
              <a:rPr lang="ja-JP" altLang="en-US" sz="5917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xmlns="" id="{3B7A1CC1-7A67-9D32-CB04-485DDB0A35AE}"/>
              </a:ext>
            </a:extLst>
          </p:cNvPr>
          <p:cNvSpPr/>
          <p:nvPr/>
        </p:nvSpPr>
        <p:spPr>
          <a:xfrm>
            <a:off x="352426" y="1790699"/>
            <a:ext cx="7920000" cy="9458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ＭＳ 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2024-05-24T03:22:46Z</dcterms:modified>
</cp:coreProperties>
</file>