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543550" cy="38163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25" d="100"/>
          <a:sy n="125" d="100"/>
        </p:scale>
        <p:origin x="1302" y="564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279525"/>
            <a:ext cx="50149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4575" y="1279525"/>
            <a:ext cx="50149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07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20EAE121-92FE-EDD1-279E-824D30CF0989}"/>
              </a:ext>
            </a:extLst>
          </p:cNvPr>
          <p:cNvGrpSpPr/>
          <p:nvPr userDrawn="1"/>
        </p:nvGrpSpPr>
        <p:grpSpPr>
          <a:xfrm>
            <a:off x="0" y="-370820"/>
            <a:ext cx="5543550" cy="4187170"/>
            <a:chOff x="0" y="-1059860"/>
            <a:chExt cx="7775575" cy="11967573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03B7F5BA-763A-5F40-0258-11CBD5C70B5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059860"/>
              <a:ext cx="6429367" cy="102072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はがき・ポストカード（</a:t>
              </a:r>
              <a:r>
                <a: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148×100mm</a:t>
              </a: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8AC92D10-DB59-5C45-38E7-D1F9CCA1993C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ACF55AF-5988-B3C6-3213-84B691EB2935}"/>
                  </a:ext>
                </a:extLst>
              </p:cNvPr>
              <p:cNvSpPr/>
              <p:nvPr userDrawn="1"/>
            </p:nvSpPr>
            <p:spPr>
              <a:xfrm>
                <a:off x="151485" y="308681"/>
                <a:ext cx="7473237" cy="10289352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F944EFFD-5A58-EFB6-580F-18D066E8C2ED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C67C9F17-3D84-B816-11B4-099F87371ABB}"/>
                  </a:ext>
                </a:extLst>
              </p:cNvPr>
              <p:cNvSpPr/>
              <p:nvPr userDrawn="1"/>
            </p:nvSpPr>
            <p:spPr>
              <a:xfrm>
                <a:off x="302969" y="617361"/>
                <a:ext cx="7170268" cy="967199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0A12C86-9D72-9E6E-D0EE-46472E64D1F9}"/>
              </a:ext>
            </a:extLst>
          </p:cNvPr>
          <p:cNvSpPr txBox="1"/>
          <p:nvPr userDrawn="1"/>
        </p:nvSpPr>
        <p:spPr>
          <a:xfrm>
            <a:off x="5744801" y="496228"/>
            <a:ext cx="2952739" cy="46827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700" b="1" dirty="0">
              <a:solidFill>
                <a:srgbClr val="0070C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743" b="1" dirty="0">
                <a:solidFill>
                  <a:schemeClr val="tx1"/>
                </a:solidFill>
              </a:rPr>
              <a:t>。</a:t>
            </a:r>
            <a:endParaRPr kumimoji="1" lang="en-US" altLang="ja-JP" sz="1743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D9C00563-2166-FF23-C767-75454A84A9AD}"/>
              </a:ext>
            </a:extLst>
          </p:cNvPr>
          <p:cNvSpPr txBox="1"/>
          <p:nvPr userDrawn="1"/>
        </p:nvSpPr>
        <p:spPr>
          <a:xfrm>
            <a:off x="5757813" y="1089771"/>
            <a:ext cx="2952739" cy="4722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017" b="1" dirty="0">
              <a:solidFill>
                <a:srgbClr val="00B05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72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E2E39E22-53D7-9E18-D749-69248BAFD714}"/>
              </a:ext>
            </a:extLst>
          </p:cNvPr>
          <p:cNvSpPr txBox="1"/>
          <p:nvPr userDrawn="1"/>
        </p:nvSpPr>
        <p:spPr>
          <a:xfrm>
            <a:off x="5770826" y="1672051"/>
            <a:ext cx="2926714" cy="47224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017" b="1" dirty="0">
              <a:solidFill>
                <a:srgbClr val="FF33CC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32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156342A5-5105-7467-DC8B-3E5EF270CF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770826" y="2254331"/>
            <a:ext cx="2926716" cy="4766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17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017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32825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2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72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72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2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741E87B1-0D91-ABAC-6673-0ADD77D9DE90}"/>
              </a:ext>
            </a:extLst>
          </p:cNvPr>
          <p:cNvSpPr/>
          <p:nvPr userDrawn="1"/>
        </p:nvSpPr>
        <p:spPr>
          <a:xfrm>
            <a:off x="5770826" y="2814987"/>
            <a:ext cx="2926714" cy="561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017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72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11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508864" rtl="0" eaLnBrk="1" latinLnBrk="0" hangingPunct="1">
        <a:lnSpc>
          <a:spcPct val="90000"/>
        </a:lnSpc>
        <a:spcBef>
          <a:spcPct val="0"/>
        </a:spcBef>
        <a:buNone/>
        <a:defRPr kumimoji="1" sz="2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16" indent="-127216" algn="l" defTabSz="508864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381648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3608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113" kern="1200">
          <a:solidFill>
            <a:schemeClr val="tx1"/>
          </a:solidFill>
          <a:latin typeface="+mn-lt"/>
          <a:ea typeface="+mn-ea"/>
          <a:cs typeface="+mn-cs"/>
        </a:defRPr>
      </a:lvl3pPr>
      <a:lvl4pPr marL="890511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144943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5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2337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36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6110" y="1125854"/>
            <a:ext cx="4151329" cy="1564641"/>
          </a:xfrm>
          <a:prstGeom prst="rect">
            <a:avLst/>
          </a:prstGeom>
          <a:noFill/>
        </p:spPr>
        <p:txBody>
          <a:bodyPr wrap="square" lIns="132824" tIns="66412" rIns="132824" bIns="66412">
            <a:spAutoFit/>
          </a:bodyPr>
          <a:lstStyle/>
          <a:p>
            <a:pPr algn="ctr"/>
            <a:r>
              <a:rPr lang="ja-JP" altLang="en-US" sz="4648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2024-05-29T09:07:59Z</dcterms:modified>
</cp:coreProperties>
</file>