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50" d="100"/>
          <a:sy n="50" d="100"/>
        </p:scale>
        <p:origin x="1068" y="576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中面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(257mm×122mm)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30257" cy="7598305"/>
              <a:chOff x="60370" y="88284"/>
              <a:chExt cx="10730257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30257" cy="604658"/>
                <a:chOff x="60370" y="6971199"/>
                <a:chExt cx="10730257" cy="604658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56775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53180" y="7340531"/>
                  <a:ext cx="3537447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120mm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1168695" y="7357478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4740145" y="7332342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6" name="テキスト ボックス 25"/>
                <p:cNvSpPr txBox="1"/>
                <p:nvPr userDrawn="1"/>
              </p:nvSpPr>
              <p:spPr>
                <a:xfrm>
                  <a:off x="8213858" y="7332342"/>
                  <a:ext cx="1777638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面ウラ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56775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5318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2024-05-08T03:38:28Z</dcterms:modified>
</cp:coreProperties>
</file>

<file path=docProps/thumbnail.jpeg>
</file>