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5543550" cy="3816350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202" userDrawn="1">
          <p15:clr>
            <a:srgbClr val="A4A3A4"/>
          </p15:clr>
        </p15:guide>
        <p15:guide id="2" pos="174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>
        <p:scale>
          <a:sx n="125" d="100"/>
          <a:sy n="125" d="100"/>
        </p:scale>
        <p:origin x="1302" y="564"/>
      </p:cViewPr>
      <p:guideLst>
        <p:guide orient="horz" pos="1202"/>
        <p:guide pos="174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4575" y="1279525"/>
            <a:ext cx="50149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1pPr>
    <a:lvl2pPr marL="229011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2pPr>
    <a:lvl3pPr marL="458023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3pPr>
    <a:lvl4pPr marL="687034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4pPr>
    <a:lvl5pPr marL="916046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5pPr>
    <a:lvl6pPr marL="1145057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6pPr>
    <a:lvl7pPr marL="1374069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7pPr>
    <a:lvl8pPr marL="1603080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8pPr>
    <a:lvl9pPr marL="1832092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044575" y="1279525"/>
            <a:ext cx="50149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760737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xmlns="" id="{20EAE121-92FE-EDD1-279E-824D30CF0989}"/>
              </a:ext>
            </a:extLst>
          </p:cNvPr>
          <p:cNvGrpSpPr/>
          <p:nvPr userDrawn="1"/>
        </p:nvGrpSpPr>
        <p:grpSpPr>
          <a:xfrm>
            <a:off x="0" y="-370820"/>
            <a:ext cx="5543550" cy="4187170"/>
            <a:chOff x="0" y="-1059860"/>
            <a:chExt cx="7775575" cy="11967573"/>
          </a:xfrm>
        </p:grpSpPr>
        <p:sp>
          <p:nvSpPr>
            <p:cNvPr id="8" name="Rectangle 23">
              <a:extLst>
                <a:ext uri="{FF2B5EF4-FFF2-40B4-BE49-F238E27FC236}">
                  <a16:creationId xmlns:a16="http://schemas.microsoft.com/office/drawing/2014/main" xmlns="" id="{03B7F5BA-763A-5F40-0258-11CBD5C70B58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2" y="-1059860"/>
              <a:ext cx="6429367" cy="1020727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はがき・ポストカード（</a:t>
              </a:r>
              <a:r>
                <a:rPr lang="en-US" altLang="ja-JP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148×100mm</a:t>
              </a:r>
              <a:r>
                <a:rPr lang="ja-JP" altLang="en-US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20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8AC92D10-DB59-5C45-38E7-D1F9CCA1993C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xmlns="" id="{3ACF55AF-5988-B3C6-3213-84B691EB2935}"/>
                  </a:ext>
                </a:extLst>
              </p:cNvPr>
              <p:cNvSpPr/>
              <p:nvPr userDrawn="1"/>
            </p:nvSpPr>
            <p:spPr>
              <a:xfrm>
                <a:off x="151485" y="308681"/>
                <a:ext cx="7473237" cy="10289352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310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:a16="http://schemas.microsoft.com/office/drawing/2014/main" xmlns="" id="{F944EFFD-5A58-EFB6-580F-18D066E8C2ED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310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xmlns="" id="{C67C9F17-3D84-B816-11B4-099F87371ABB}"/>
                  </a:ext>
                </a:extLst>
              </p:cNvPr>
              <p:cNvSpPr/>
              <p:nvPr userDrawn="1"/>
            </p:nvSpPr>
            <p:spPr>
              <a:xfrm>
                <a:off x="302969" y="617361"/>
                <a:ext cx="7170268" cy="9671990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310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A0A12C86-9D72-9E6E-D0EE-46472E64D1F9}"/>
              </a:ext>
            </a:extLst>
          </p:cNvPr>
          <p:cNvSpPr txBox="1"/>
          <p:nvPr userDrawn="1"/>
        </p:nvSpPr>
        <p:spPr>
          <a:xfrm>
            <a:off x="5744801" y="496228"/>
            <a:ext cx="2952739" cy="468270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7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700" b="1" dirty="0">
              <a:solidFill>
                <a:srgbClr val="0070C0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1743" b="1" dirty="0">
                <a:solidFill>
                  <a:schemeClr val="tx1"/>
                </a:solidFill>
              </a:rPr>
              <a:t>。</a:t>
            </a:r>
            <a:endParaRPr kumimoji="1" lang="en-US" altLang="ja-JP" sz="1743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D9C00563-2166-FF23-C767-75454A84A9AD}"/>
              </a:ext>
            </a:extLst>
          </p:cNvPr>
          <p:cNvSpPr txBox="1"/>
          <p:nvPr userDrawn="1"/>
        </p:nvSpPr>
        <p:spPr>
          <a:xfrm>
            <a:off x="5757813" y="1089771"/>
            <a:ext cx="2952739" cy="47224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17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1017" b="1" dirty="0">
              <a:solidFill>
                <a:srgbClr val="00B050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726" b="1" dirty="0">
              <a:solidFill>
                <a:schemeClr val="tx1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726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E2E39E22-53D7-9E18-D749-69248BAFD714}"/>
              </a:ext>
            </a:extLst>
          </p:cNvPr>
          <p:cNvSpPr txBox="1"/>
          <p:nvPr userDrawn="1"/>
        </p:nvSpPr>
        <p:spPr>
          <a:xfrm>
            <a:off x="5770826" y="1672051"/>
            <a:ext cx="2926714" cy="47224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17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1017" b="1" dirty="0">
              <a:solidFill>
                <a:srgbClr val="FF33CC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726" b="1" dirty="0">
              <a:solidFill>
                <a:schemeClr val="tx1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2324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156342A5-5105-7467-DC8B-3E5EF270CF4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5770826" y="2254331"/>
            <a:ext cx="2926716" cy="47660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17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017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328257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26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726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726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726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xmlns="" id="{741E87B1-0D91-ABAC-6673-0ADD77D9DE90}"/>
              </a:ext>
            </a:extLst>
          </p:cNvPr>
          <p:cNvSpPr/>
          <p:nvPr userDrawn="1"/>
        </p:nvSpPr>
        <p:spPr>
          <a:xfrm>
            <a:off x="5770826" y="2814987"/>
            <a:ext cx="2926714" cy="5618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017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017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017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017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726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9111718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hf hdr="0" ftr="0" dt="0"/>
  <p:txStyles>
    <p:titleStyle>
      <a:lvl1pPr algn="l" defTabSz="508864" rtl="0" eaLnBrk="1" latinLnBrk="0" hangingPunct="1">
        <a:lnSpc>
          <a:spcPct val="90000"/>
        </a:lnSpc>
        <a:spcBef>
          <a:spcPct val="0"/>
        </a:spcBef>
        <a:buNone/>
        <a:defRPr kumimoji="1" sz="244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7216" indent="-127216" algn="l" defTabSz="508864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1558" kern="1200">
          <a:solidFill>
            <a:schemeClr val="tx1"/>
          </a:solidFill>
          <a:latin typeface="+mn-lt"/>
          <a:ea typeface="+mn-ea"/>
          <a:cs typeface="+mn-cs"/>
        </a:defRPr>
      </a:lvl1pPr>
      <a:lvl2pPr marL="381648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336" kern="1200">
          <a:solidFill>
            <a:schemeClr val="tx1"/>
          </a:solidFill>
          <a:latin typeface="+mn-lt"/>
          <a:ea typeface="+mn-ea"/>
          <a:cs typeface="+mn-cs"/>
        </a:defRPr>
      </a:lvl2pPr>
      <a:lvl3pPr marL="636080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113" kern="1200">
          <a:solidFill>
            <a:schemeClr val="tx1"/>
          </a:solidFill>
          <a:latin typeface="+mn-lt"/>
          <a:ea typeface="+mn-ea"/>
          <a:cs typeface="+mn-cs"/>
        </a:defRPr>
      </a:lvl3pPr>
      <a:lvl4pPr marL="890511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4pPr>
      <a:lvl5pPr marL="1144943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5pPr>
      <a:lvl6pPr marL="1399375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6pPr>
      <a:lvl7pPr marL="1653807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7pPr>
      <a:lvl8pPr marL="1908239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8pPr>
      <a:lvl9pPr marL="2162670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1pPr>
      <a:lvl2pPr marL="254432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2pPr>
      <a:lvl3pPr marL="508864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3pPr>
      <a:lvl4pPr marL="763295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4pPr>
      <a:lvl5pPr marL="1017727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5pPr>
      <a:lvl6pPr marL="1272159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6pPr>
      <a:lvl7pPr marL="1526591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7pPr>
      <a:lvl8pPr marL="1781023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8pPr>
      <a:lvl9pPr marL="2035454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75" userDrawn="1">
          <p15:clr>
            <a:srgbClr val="F26B43"/>
          </p15:clr>
        </p15:guide>
        <p15:guide id="2" pos="129" userDrawn="1">
          <p15:clr>
            <a:srgbClr val="F26B43"/>
          </p15:clr>
        </p15:guide>
        <p15:guide id="3" orient="horz" pos="2337" userDrawn="1">
          <p15:clr>
            <a:srgbClr val="F26B43"/>
          </p15:clr>
        </p15:guide>
        <p15:guide id="4" pos="3347" userDrawn="1">
          <p15:clr>
            <a:srgbClr val="F26B43"/>
          </p15:clr>
        </p15:guide>
        <p15:guide id="5" orient="horz" pos="36" userDrawn="1">
          <p15:clr>
            <a:srgbClr val="F26B43"/>
          </p15:clr>
        </p15:guide>
        <p15:guide id="6" pos="48" userDrawn="1">
          <p15:clr>
            <a:srgbClr val="F26B43"/>
          </p15:clr>
        </p15:guide>
        <p15:guide id="7" pos="3444" userDrawn="1">
          <p15:clr>
            <a:srgbClr val="F26B43"/>
          </p15:clr>
        </p15:guide>
        <p15:guide id="8" orient="horz" pos="238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696110" y="1125854"/>
            <a:ext cx="4151329" cy="1564641"/>
          </a:xfrm>
          <a:prstGeom prst="rect">
            <a:avLst/>
          </a:prstGeom>
          <a:noFill/>
        </p:spPr>
        <p:txBody>
          <a:bodyPr wrap="square" lIns="132824" tIns="66412" rIns="132824" bIns="66412">
            <a:spAutoFit/>
          </a:bodyPr>
          <a:lstStyle/>
          <a:p>
            <a:pPr algn="ctr"/>
            <a:r>
              <a:rPr lang="ja-JP" altLang="en-US" sz="4648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2024-05-29T09:07:59Z</dcterms:modified>
</cp:coreProperties>
</file>

<file path=docProps/thumbnail.jpeg>
</file>