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removePersonalInfoOnSave="1" saveSubsetFonts="1">
  <p:sldMasterIdLst>
    <p:sldMasterId id="2147483724" r:id="rId1"/>
  </p:sldMasterIdLst>
  <p:notesMasterIdLst>
    <p:notesMasterId r:id="rId3"/>
  </p:notesMasterIdLst>
  <p:handoutMasterIdLst>
    <p:handoutMasterId r:id="rId4"/>
  </p:handoutMasterIdLst>
  <p:sldIdLst>
    <p:sldId id="264" r:id="rId2"/>
  </p:sldIdLst>
  <p:sldSz cx="5543550" cy="3816350"/>
  <p:notesSz cx="7104063" cy="10234613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既定のセクション" id="{E5302498-EA80-4D93-B078-4175A5C773FC}">
          <p14:sldIdLst>
            <p14:sldId id="264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202" userDrawn="1">
          <p15:clr>
            <a:srgbClr val="A4A3A4"/>
          </p15:clr>
        </p15:guide>
        <p15:guide id="2" pos="1746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33CC"/>
    <a:srgbClr val="FF66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1395" autoAdjust="0"/>
    <p:restoredTop sz="94660"/>
  </p:normalViewPr>
  <p:slideViewPr>
    <p:cSldViewPr snapToGrid="0">
      <p:cViewPr>
        <p:scale>
          <a:sx n="75" d="100"/>
          <a:sy n="75" d="100"/>
        </p:scale>
        <p:origin x="2874" y="1164"/>
      </p:cViewPr>
      <p:guideLst>
        <p:guide orient="horz" pos="1202"/>
        <p:guide pos="1746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>
      <p:cViewPr varScale="1">
        <p:scale>
          <a:sx n="79" d="100"/>
          <a:sy n="79" d="100"/>
        </p:scale>
        <p:origin x="3966" y="108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3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4023424" y="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852B4DB4-6E4B-4C3D-941B-57A48FAC1F26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3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4023424" y="9720921"/>
            <a:ext cx="3078981" cy="513693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225D2727-B4EF-478F-9C4C-99835A5D8CE6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67021224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023993" y="0"/>
            <a:ext cx="3078427" cy="513508"/>
          </a:xfrm>
          <a:prstGeom prst="rect">
            <a:avLst/>
          </a:prstGeom>
        </p:spPr>
        <p:txBody>
          <a:bodyPr vert="horz" lIns="94759" tIns="47380" rIns="94759" bIns="47380" rtlCol="0"/>
          <a:lstStyle>
            <a:lvl1pPr algn="r">
              <a:defRPr sz="1200"/>
            </a:lvl1pPr>
          </a:lstStyle>
          <a:p>
            <a:fld id="{03CA7A07-2955-497E-B7CA-02308A12C977}" type="datetimeFigureOut">
              <a:rPr kumimoji="1" lang="ja-JP" altLang="en-US" smtClean="0"/>
              <a:pPr/>
              <a:t>2024/5/29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044575" y="1279525"/>
            <a:ext cx="5014913" cy="34528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4759" tIns="47380" rIns="94759" bIns="4738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10407" y="4925409"/>
            <a:ext cx="5683250" cy="4029880"/>
          </a:xfrm>
          <a:prstGeom prst="rect">
            <a:avLst/>
          </a:prstGeom>
        </p:spPr>
        <p:txBody>
          <a:bodyPr vert="horz" lIns="94759" tIns="47380" rIns="94759" bIns="4738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023993" y="9721108"/>
            <a:ext cx="3078427" cy="513507"/>
          </a:xfrm>
          <a:prstGeom prst="rect">
            <a:avLst/>
          </a:prstGeom>
        </p:spPr>
        <p:txBody>
          <a:bodyPr vert="horz" lIns="94759" tIns="47380" rIns="94759" bIns="47380" rtlCol="0" anchor="b"/>
          <a:lstStyle>
            <a:lvl1pPr algn="r">
              <a:defRPr sz="1200"/>
            </a:lvl1pPr>
          </a:lstStyle>
          <a:p>
            <a:fld id="{668778A8-AF5B-4A0F-A0AE-940A293372BE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25890820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1pPr>
    <a:lvl2pPr marL="229011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2pPr>
    <a:lvl3pPr marL="458023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3pPr>
    <a:lvl4pPr marL="687034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4pPr>
    <a:lvl5pPr marL="916046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5pPr>
    <a:lvl6pPr marL="1145057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6pPr>
    <a:lvl7pPr marL="1374069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7pPr>
    <a:lvl8pPr marL="1603080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8pPr>
    <a:lvl9pPr marL="1832092" algn="l" defTabSz="458023" rtl="0" eaLnBrk="1" latinLnBrk="0" hangingPunct="1">
      <a:defRPr kumimoji="1" sz="601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>
          <a:xfrm>
            <a:off x="1044575" y="1279525"/>
            <a:ext cx="5014913" cy="3452813"/>
          </a:xfrm>
        </p:spPr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68778A8-AF5B-4A0F-A0AE-940A293372BE}" type="slidenum">
              <a:rPr kumimoji="1" lang="ja-JP" altLang="en-US" smtClean="0"/>
              <a:pPr/>
              <a:t>0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736806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4760737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xmlns="" id="{20EAE121-92FE-EDD1-279E-824D30CF0989}"/>
              </a:ext>
            </a:extLst>
          </p:cNvPr>
          <p:cNvGrpSpPr/>
          <p:nvPr userDrawn="1"/>
        </p:nvGrpSpPr>
        <p:grpSpPr>
          <a:xfrm>
            <a:off x="0" y="-370820"/>
            <a:ext cx="5543550" cy="4187170"/>
            <a:chOff x="0" y="-1059860"/>
            <a:chExt cx="7775575" cy="11967573"/>
          </a:xfrm>
        </p:grpSpPr>
        <p:sp>
          <p:nvSpPr>
            <p:cNvPr id="8" name="Rectangle 23">
              <a:extLst>
                <a:ext uri="{FF2B5EF4-FFF2-40B4-BE49-F238E27FC236}">
                  <a16:creationId xmlns:a16="http://schemas.microsoft.com/office/drawing/2014/main" xmlns="" id="{03B7F5BA-763A-5F40-0258-11CBD5C70B58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673102" y="-1059860"/>
              <a:ext cx="6429367" cy="1020727"/>
            </a:xfrm>
            <a:prstGeom prst="rect">
              <a:avLst/>
            </a:prstGeom>
            <a:noFill/>
            <a:ln w="9525">
              <a:solidFill>
                <a:srgbClr val="FFFFFF"/>
              </a:solidFill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wrap="square" lIns="48874" tIns="24437" rIns="48874" bIns="24437" anchor="ctr">
              <a:spAutoFit/>
            </a:bodyPr>
            <a:lstStyle>
              <a:lvl1pPr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1pPr>
              <a:lvl2pPr marL="742950" indent="-28575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2pPr>
              <a:lvl3pPr marL="11430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3pPr>
              <a:lvl4pPr marL="16002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4pPr>
              <a:lvl5pPr marL="2057400" indent="-228600" defTabSz="684213"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5pPr>
              <a:lvl6pPr marL="25146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6pPr>
              <a:lvl7pPr marL="29718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7pPr>
              <a:lvl8pPr marL="34290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8pPr>
              <a:lvl9pPr marL="3886200" indent="-228600" defTabSz="684213" fontAlgn="base">
                <a:spcBef>
                  <a:spcPct val="0"/>
                </a:spcBef>
                <a:spcAft>
                  <a:spcPct val="0"/>
                </a:spcAft>
                <a:tabLst>
                  <a:tab pos="2024063" algn="ctr"/>
                  <a:tab pos="4048125" algn="r"/>
                </a:tabLst>
                <a:defRPr kumimoji="1" sz="1600">
                  <a:solidFill>
                    <a:schemeClr val="tx1"/>
                  </a:solidFill>
                  <a:latin typeface="Calibri" pitchFamily="34" charset="0"/>
                  <a:ea typeface="ＭＳ Ｐゴシック" pitchFamily="50" charset="-128"/>
                </a:defRPr>
              </a:lvl9pPr>
            </a:lstStyle>
            <a:p>
              <a:pPr algn="ctr">
                <a:defRPr/>
              </a:pPr>
              <a:r>
                <a:rPr lang="ja-JP" altLang="en-US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はがき・ポストカード（</a:t>
              </a:r>
              <a:r>
                <a:rPr lang="en-US" altLang="ja-JP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148×100mm</a:t>
              </a:r>
              <a:r>
                <a:rPr lang="ja-JP" altLang="en-US" sz="2000" b="1" dirty="0">
                  <a:solidFill>
                    <a:schemeClr val="tx1"/>
                  </a:solidFill>
                  <a:latin typeface="ＭＳ ゴシック" pitchFamily="49" charset="-128"/>
                  <a:ea typeface="ＭＳ ゴシック" pitchFamily="49" charset="-128"/>
                </a:rPr>
                <a:t>）</a:t>
              </a:r>
              <a:endParaRPr lang="en-US" altLang="ja-JP" sz="2000" b="1" dirty="0">
                <a:solidFill>
                  <a:schemeClr val="tx1"/>
                </a:solidFill>
                <a:latin typeface="ＭＳ ゴシック" pitchFamily="49" charset="-128"/>
                <a:ea typeface="ＭＳ ゴシック" pitchFamily="49" charset="-128"/>
              </a:endParaRPr>
            </a:p>
          </p:txBody>
        </p: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xmlns="" id="{8AC92D10-DB59-5C45-38E7-D1F9CCA1993C}"/>
                </a:ext>
              </a:extLst>
            </p:cNvPr>
            <p:cNvGrpSpPr/>
            <p:nvPr userDrawn="1"/>
          </p:nvGrpSpPr>
          <p:grpSpPr>
            <a:xfrm>
              <a:off x="0" y="0"/>
              <a:ext cx="7775575" cy="10907713"/>
              <a:chOff x="0" y="0"/>
              <a:chExt cx="7775575" cy="10907713"/>
            </a:xfrm>
          </p:grpSpPr>
          <p:sp>
            <p:nvSpPr>
              <p:cNvPr id="10" name="正方形/長方形 9">
                <a:extLst>
                  <a:ext uri="{FF2B5EF4-FFF2-40B4-BE49-F238E27FC236}">
                    <a16:creationId xmlns:a16="http://schemas.microsoft.com/office/drawing/2014/main" xmlns="" id="{3ACF55AF-5988-B3C6-3213-84B691EB2935}"/>
                  </a:ext>
                </a:extLst>
              </p:cNvPr>
              <p:cNvSpPr/>
              <p:nvPr userDrawn="1"/>
            </p:nvSpPr>
            <p:spPr>
              <a:xfrm>
                <a:off x="151485" y="308681"/>
                <a:ext cx="7473237" cy="10289352"/>
              </a:xfrm>
              <a:prstGeom prst="rect">
                <a:avLst/>
              </a:prstGeom>
              <a:noFill/>
              <a:ln w="9525">
                <a:solidFill>
                  <a:srgbClr val="00B05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310"/>
              </a:p>
            </p:txBody>
          </p:sp>
          <p:sp>
            <p:nvSpPr>
              <p:cNvPr id="11" name="正方形/長方形 10">
                <a:extLst>
                  <a:ext uri="{FF2B5EF4-FFF2-40B4-BE49-F238E27FC236}">
                    <a16:creationId xmlns:a16="http://schemas.microsoft.com/office/drawing/2014/main" xmlns="" id="{F944EFFD-5A58-EFB6-580F-18D066E8C2ED}"/>
                  </a:ext>
                </a:extLst>
              </p:cNvPr>
              <p:cNvSpPr/>
              <p:nvPr userDrawn="1"/>
            </p:nvSpPr>
            <p:spPr>
              <a:xfrm>
                <a:off x="0" y="0"/>
                <a:ext cx="7775575" cy="10907713"/>
              </a:xfrm>
              <a:prstGeom prst="rect">
                <a:avLst/>
              </a:prstGeom>
              <a:noFill/>
              <a:ln w="9525">
                <a:solidFill>
                  <a:srgbClr val="FF33CC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310"/>
              </a:p>
            </p:txBody>
          </p:sp>
          <p:sp>
            <p:nvSpPr>
              <p:cNvPr id="12" name="正方形/長方形 11">
                <a:extLst>
                  <a:ext uri="{FF2B5EF4-FFF2-40B4-BE49-F238E27FC236}">
                    <a16:creationId xmlns:a16="http://schemas.microsoft.com/office/drawing/2014/main" xmlns="" id="{C67C9F17-3D84-B816-11B4-099F87371ABB}"/>
                  </a:ext>
                </a:extLst>
              </p:cNvPr>
              <p:cNvSpPr/>
              <p:nvPr userDrawn="1"/>
            </p:nvSpPr>
            <p:spPr>
              <a:xfrm>
                <a:off x="302969" y="617361"/>
                <a:ext cx="7170268" cy="9671990"/>
              </a:xfrm>
              <a:prstGeom prst="rect">
                <a:avLst/>
              </a:prstGeom>
              <a:noFill/>
              <a:ln w="9525">
                <a:solidFill>
                  <a:srgbClr val="0070C0"/>
                </a:solidFill>
                <a:prstDash val="solid"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kumimoji="1" lang="ja-JP" altLang="en-US" sz="1310"/>
              </a:p>
            </p:txBody>
          </p:sp>
        </p:grpSp>
      </p:grp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xmlns="" id="{A0A12C86-9D72-9E6E-D0EE-46472E64D1F9}"/>
              </a:ext>
            </a:extLst>
          </p:cNvPr>
          <p:cNvSpPr txBox="1"/>
          <p:nvPr userDrawn="1"/>
        </p:nvSpPr>
        <p:spPr>
          <a:xfrm>
            <a:off x="5744801" y="496228"/>
            <a:ext cx="2952739" cy="468270"/>
          </a:xfrm>
          <a:prstGeom prst="rect">
            <a:avLst/>
          </a:prstGeom>
          <a:noFill/>
          <a:ln w="28575">
            <a:solidFill>
              <a:srgbClr val="0070C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700" b="1" dirty="0">
                <a:solidFill>
                  <a:srgbClr val="0070C0"/>
                </a:solidFill>
              </a:rPr>
              <a:t>一番内側の青線</a:t>
            </a:r>
            <a:endParaRPr kumimoji="1" lang="en-US" altLang="ja-JP" sz="700" b="1" dirty="0">
              <a:solidFill>
                <a:srgbClr val="0070C0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切れてはいけない文字や絵柄はこの線より内側に入れてください</a:t>
            </a:r>
            <a:r>
              <a:rPr kumimoji="1" lang="ja-JP" altLang="en-US" sz="1743" b="1" dirty="0">
                <a:solidFill>
                  <a:schemeClr val="tx1"/>
                </a:solidFill>
              </a:rPr>
              <a:t>。</a:t>
            </a:r>
            <a:endParaRPr kumimoji="1" lang="en-US" altLang="ja-JP" sz="1743" b="1" dirty="0">
              <a:solidFill>
                <a:schemeClr val="tx1"/>
              </a:solidFill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xmlns="" id="{D9C00563-2166-FF23-C767-75454A84A9AD}"/>
              </a:ext>
            </a:extLst>
          </p:cNvPr>
          <p:cNvSpPr txBox="1"/>
          <p:nvPr userDrawn="1"/>
        </p:nvSpPr>
        <p:spPr>
          <a:xfrm>
            <a:off x="5757813" y="1089771"/>
            <a:ext cx="2952739" cy="472245"/>
          </a:xfrm>
          <a:prstGeom prst="rect">
            <a:avLst/>
          </a:prstGeom>
          <a:noFill/>
          <a:ln w="28575">
            <a:solidFill>
              <a:srgbClr val="00B050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17" b="1" dirty="0">
                <a:solidFill>
                  <a:srgbClr val="00B050"/>
                </a:solidFill>
              </a:rPr>
              <a:t>真ん中の緑線</a:t>
            </a:r>
            <a:endParaRPr kumimoji="1" lang="en-US" altLang="ja-JP" sz="1017" b="1" dirty="0">
              <a:solidFill>
                <a:srgbClr val="00B050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仕上がりサイズの範囲です。</a:t>
            </a:r>
            <a:endParaRPr kumimoji="1" lang="en-US" altLang="ja-JP" sz="726" b="1" dirty="0">
              <a:solidFill>
                <a:schemeClr val="tx1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この線で断裁されます。</a:t>
            </a:r>
            <a:endParaRPr kumimoji="1" lang="en-US" altLang="ja-JP" sz="726" b="1" dirty="0">
              <a:solidFill>
                <a:schemeClr val="tx1"/>
              </a:solidFill>
            </a:endParaRPr>
          </a:p>
        </p:txBody>
      </p:sp>
      <p:sp>
        <p:nvSpPr>
          <p:cNvPr id="15" name="テキスト ボックス 14">
            <a:extLst>
              <a:ext uri="{FF2B5EF4-FFF2-40B4-BE49-F238E27FC236}">
                <a16:creationId xmlns:a16="http://schemas.microsoft.com/office/drawing/2014/main" xmlns="" id="{E2E39E22-53D7-9E18-D749-69248BAFD714}"/>
              </a:ext>
            </a:extLst>
          </p:cNvPr>
          <p:cNvSpPr txBox="1"/>
          <p:nvPr userDrawn="1"/>
        </p:nvSpPr>
        <p:spPr>
          <a:xfrm>
            <a:off x="5770826" y="1672051"/>
            <a:ext cx="2926714" cy="472245"/>
          </a:xfrm>
          <a:prstGeom prst="rect">
            <a:avLst/>
          </a:prstGeom>
          <a:noFill/>
          <a:ln w="28575">
            <a:solidFill>
              <a:srgbClr val="FF66FF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1017" b="1" dirty="0">
                <a:solidFill>
                  <a:srgbClr val="FF33CC"/>
                </a:solidFill>
              </a:rPr>
              <a:t>一番外側のピンク線</a:t>
            </a:r>
            <a:endParaRPr kumimoji="1" lang="en-US" altLang="ja-JP" sz="1017" b="1" dirty="0">
              <a:solidFill>
                <a:srgbClr val="FF33CC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フチ無し印刷をご希望の場合、</a:t>
            </a:r>
            <a:endParaRPr kumimoji="1" lang="en-US" altLang="ja-JP" sz="726" b="1" dirty="0">
              <a:solidFill>
                <a:schemeClr val="tx1"/>
              </a:solidFill>
            </a:endParaRPr>
          </a:p>
          <a:p>
            <a:r>
              <a:rPr kumimoji="1" lang="ja-JP" altLang="en-US" sz="726" b="1" dirty="0">
                <a:solidFill>
                  <a:schemeClr val="tx1"/>
                </a:solidFill>
              </a:rPr>
              <a:t>画像や背景色をこの線まで伸ばして配置してください。</a:t>
            </a:r>
            <a:endParaRPr kumimoji="1" lang="en-US" altLang="ja-JP" sz="2324" b="1" dirty="0">
              <a:solidFill>
                <a:srgbClr val="FF0000"/>
              </a:solidFill>
            </a:endParaRPr>
          </a:p>
        </p:txBody>
      </p:sp>
      <p:sp>
        <p:nvSpPr>
          <p:cNvPr id="16" name="正方形/長方形 3">
            <a:extLst>
              <a:ext uri="{FF2B5EF4-FFF2-40B4-BE49-F238E27FC236}">
                <a16:creationId xmlns:a16="http://schemas.microsoft.com/office/drawing/2014/main" xmlns="" id="{156342A5-5105-7467-DC8B-3E5EF270CF4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5770826" y="2254331"/>
            <a:ext cx="2926716" cy="47660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wrap="square">
            <a:spAutoFit/>
          </a:bodyPr>
          <a:lstStyle/>
          <a:p>
            <a:pPr algn="ctr">
              <a:lnSpc>
                <a:spcPct val="150000"/>
              </a:lnSpc>
            </a:pPr>
            <a:r>
              <a:rPr lang="ja-JP" altLang="en-US" sz="1017" b="1" u="sng" dirty="0">
                <a:latin typeface="ＭＳ Ｐゴシック" panose="020B0600070205080204" pitchFamily="50" charset="-128"/>
              </a:rPr>
              <a:t>その他注意事項</a:t>
            </a:r>
            <a:endParaRPr lang="en-US" altLang="ja-JP" sz="1017" b="1" u="sng" dirty="0">
              <a:latin typeface="ＭＳ Ｐゴシック" panose="020B0600070205080204" pitchFamily="50" charset="-128"/>
            </a:endParaRPr>
          </a:p>
          <a:p>
            <a:pPr marL="0" marR="0" lvl="0" indent="0" algn="l" defTabSz="1328257" rtl="0" eaLnBrk="1" fontAlgn="auto" latinLnBrk="0" hangingPunct="1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ja-JP" altLang="en-US" sz="726" b="1" dirty="0">
                <a:latin typeface="ＭＳ Ｐゴシック" panose="020B0600070205080204" pitchFamily="50" charset="-128"/>
              </a:rPr>
              <a:t>・</a:t>
            </a:r>
            <a:r>
              <a:rPr lang="en-US" altLang="ja-JP" sz="726" b="1" dirty="0">
                <a:latin typeface="ＭＳ Ｐゴシック" panose="020B0600070205080204" pitchFamily="50" charset="-128"/>
              </a:rPr>
              <a:t>PDF</a:t>
            </a:r>
            <a:r>
              <a:rPr lang="ja-JP" altLang="en-US" sz="726" b="1" dirty="0">
                <a:latin typeface="ＭＳ Ｐゴシック" panose="020B0600070205080204" pitchFamily="50" charset="-128"/>
              </a:rPr>
              <a:t>形式での入稿をお願いします。</a:t>
            </a:r>
            <a:endParaRPr lang="en-US" altLang="ja-JP" sz="726" b="1" dirty="0">
              <a:latin typeface="ＭＳ Ｐゴシック" panose="020B0600070205080204" pitchFamily="50" charset="-128"/>
            </a:endParaRPr>
          </a:p>
        </p:txBody>
      </p:sp>
      <p:sp>
        <p:nvSpPr>
          <p:cNvPr id="17" name="正方形/長方形 16">
            <a:extLst>
              <a:ext uri="{FF2B5EF4-FFF2-40B4-BE49-F238E27FC236}">
                <a16:creationId xmlns:a16="http://schemas.microsoft.com/office/drawing/2014/main" xmlns="" id="{741E87B1-0D91-ABAC-6673-0ADD77D9DE90}"/>
              </a:ext>
            </a:extLst>
          </p:cNvPr>
          <p:cNvSpPr/>
          <p:nvPr userDrawn="1"/>
        </p:nvSpPr>
        <p:spPr>
          <a:xfrm>
            <a:off x="5770826" y="2814987"/>
            <a:ext cx="2926714" cy="56188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 eaLnBrk="1" hangingPunct="1"/>
            <a:r>
              <a:rPr lang="ja-JP" altLang="en-US" sz="1017" b="1" dirty="0">
                <a:solidFill>
                  <a:srgbClr val="FF0000"/>
                </a:solidFill>
                <a:latin typeface="+mn-ea"/>
                <a:ea typeface="+mn-ea"/>
              </a:rPr>
              <a:t>★ＰＤＦ変換の前に★</a:t>
            </a:r>
          </a:p>
          <a:p>
            <a:pPr algn="ctr" eaLnBrk="1" hangingPunct="1"/>
            <a:r>
              <a:rPr lang="ja-JP" altLang="en-US" sz="1017" b="1" dirty="0">
                <a:solidFill>
                  <a:srgbClr val="FF0000"/>
                </a:solidFill>
                <a:latin typeface="+mn-ea"/>
                <a:ea typeface="+mn-ea"/>
              </a:rPr>
              <a:t>「表示」＞「スライドマスター」画面より</a:t>
            </a:r>
            <a:endParaRPr lang="en-US" altLang="ja-JP" sz="1017" b="1" dirty="0">
              <a:solidFill>
                <a:srgbClr val="FF0000"/>
              </a:solidFill>
              <a:latin typeface="+mn-ea"/>
              <a:ea typeface="+mn-ea"/>
            </a:endParaRPr>
          </a:p>
          <a:p>
            <a:pPr algn="ctr" eaLnBrk="1" hangingPunct="1"/>
            <a:r>
              <a:rPr lang="ja-JP" altLang="en-US" sz="1017" b="1" dirty="0">
                <a:solidFill>
                  <a:srgbClr val="FF0000"/>
                </a:solidFill>
                <a:latin typeface="+mn-ea"/>
                <a:ea typeface="+mn-ea"/>
              </a:rPr>
              <a:t>色つきガイド線を消して変換してください</a:t>
            </a:r>
            <a:endParaRPr lang="ja-JP" altLang="en-US" sz="726" b="1" dirty="0">
              <a:solidFill>
                <a:srgbClr val="FF0000"/>
              </a:solidFill>
              <a:latin typeface="+mn-ea"/>
              <a:ea typeface="+mn-ea"/>
            </a:endParaRPr>
          </a:p>
        </p:txBody>
      </p:sp>
    </p:spTree>
    <p:extLst>
      <p:ext uri="{BB962C8B-B14F-4D97-AF65-F5344CB8AC3E}">
        <p14:creationId xmlns:p14="http://schemas.microsoft.com/office/powerpoint/2010/main" val="19111718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36" r:id="rId1"/>
  </p:sldLayoutIdLst>
  <p:hf hdr="0" ftr="0" dt="0"/>
  <p:txStyles>
    <p:titleStyle>
      <a:lvl1pPr algn="l" defTabSz="508864" rtl="0" eaLnBrk="1" latinLnBrk="0" hangingPunct="1">
        <a:lnSpc>
          <a:spcPct val="90000"/>
        </a:lnSpc>
        <a:spcBef>
          <a:spcPct val="0"/>
        </a:spcBef>
        <a:buNone/>
        <a:defRPr kumimoji="1" sz="244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7216" indent="-127216" algn="l" defTabSz="508864" rtl="0" eaLnBrk="1" latinLnBrk="0" hangingPunct="1">
        <a:lnSpc>
          <a:spcPct val="90000"/>
        </a:lnSpc>
        <a:spcBef>
          <a:spcPts val="557"/>
        </a:spcBef>
        <a:buFont typeface="Arial" panose="020B0604020202020204" pitchFamily="34" charset="0"/>
        <a:buChar char="•"/>
        <a:defRPr kumimoji="1" sz="1558" kern="1200">
          <a:solidFill>
            <a:schemeClr val="tx1"/>
          </a:solidFill>
          <a:latin typeface="+mn-lt"/>
          <a:ea typeface="+mn-ea"/>
          <a:cs typeface="+mn-cs"/>
        </a:defRPr>
      </a:lvl1pPr>
      <a:lvl2pPr marL="381648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336" kern="1200">
          <a:solidFill>
            <a:schemeClr val="tx1"/>
          </a:solidFill>
          <a:latin typeface="+mn-lt"/>
          <a:ea typeface="+mn-ea"/>
          <a:cs typeface="+mn-cs"/>
        </a:defRPr>
      </a:lvl2pPr>
      <a:lvl3pPr marL="636080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113" kern="1200">
          <a:solidFill>
            <a:schemeClr val="tx1"/>
          </a:solidFill>
          <a:latin typeface="+mn-lt"/>
          <a:ea typeface="+mn-ea"/>
          <a:cs typeface="+mn-cs"/>
        </a:defRPr>
      </a:lvl3pPr>
      <a:lvl4pPr marL="890511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4pPr>
      <a:lvl5pPr marL="1144943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5pPr>
      <a:lvl6pPr marL="1399375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6pPr>
      <a:lvl7pPr marL="1653807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7pPr>
      <a:lvl8pPr marL="1908239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8pPr>
      <a:lvl9pPr marL="2162670" indent="-127216" algn="l" defTabSz="508864" rtl="0" eaLnBrk="1" latinLnBrk="0" hangingPunct="1">
        <a:lnSpc>
          <a:spcPct val="90000"/>
        </a:lnSpc>
        <a:spcBef>
          <a:spcPts val="278"/>
        </a:spcBef>
        <a:buFont typeface="Arial" panose="020B0604020202020204" pitchFamily="34" charset="0"/>
        <a:buChar char="•"/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1pPr>
      <a:lvl2pPr marL="254432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2pPr>
      <a:lvl3pPr marL="508864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3pPr>
      <a:lvl4pPr marL="763295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4pPr>
      <a:lvl5pPr marL="1017727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5pPr>
      <a:lvl6pPr marL="1272159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6pPr>
      <a:lvl7pPr marL="1526591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7pPr>
      <a:lvl8pPr marL="1781023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8pPr>
      <a:lvl9pPr marL="2035454" algn="l" defTabSz="508864" rtl="0" eaLnBrk="1" latinLnBrk="0" hangingPunct="1">
        <a:defRPr kumimoji="1" sz="1002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1" orient="horz" pos="75" userDrawn="1">
          <p15:clr>
            <a:srgbClr val="F26B43"/>
          </p15:clr>
        </p15:guide>
        <p15:guide id="2" pos="129" userDrawn="1">
          <p15:clr>
            <a:srgbClr val="F26B43"/>
          </p15:clr>
        </p15:guide>
        <p15:guide id="3" orient="horz" pos="2337" userDrawn="1">
          <p15:clr>
            <a:srgbClr val="F26B43"/>
          </p15:clr>
        </p15:guide>
        <p15:guide id="4" pos="3347" userDrawn="1">
          <p15:clr>
            <a:srgbClr val="F26B43"/>
          </p15:clr>
        </p15:guide>
        <p15:guide id="5" orient="horz" pos="36" userDrawn="1">
          <p15:clr>
            <a:srgbClr val="F26B43"/>
          </p15:clr>
        </p15:guide>
        <p15:guide id="6" pos="48" userDrawn="1">
          <p15:clr>
            <a:srgbClr val="F26B43"/>
          </p15:clr>
        </p15:guide>
        <p15:guide id="7" pos="3444" userDrawn="1">
          <p15:clr>
            <a:srgbClr val="F26B43"/>
          </p15:clr>
        </p15:guide>
        <p15:guide id="8" orient="horz" pos="2385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597125" y="123356"/>
            <a:ext cx="4151329" cy="1564641"/>
          </a:xfrm>
          <a:prstGeom prst="rect">
            <a:avLst/>
          </a:prstGeom>
          <a:noFill/>
        </p:spPr>
        <p:txBody>
          <a:bodyPr wrap="square" lIns="132824" tIns="66412" rIns="132824" bIns="66412">
            <a:spAutoFit/>
          </a:bodyPr>
          <a:lstStyle/>
          <a:p>
            <a:pPr algn="ctr"/>
            <a:r>
              <a:rPr lang="ja-JP" altLang="en-US" sz="4648" dirty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ここに文字を入力</a:t>
            </a:r>
          </a:p>
        </p:txBody>
      </p:sp>
    </p:spTree>
    <p:extLst>
      <p:ext uri="{BB962C8B-B14F-4D97-AF65-F5344CB8AC3E}">
        <p14:creationId xmlns:p14="http://schemas.microsoft.com/office/powerpoint/2010/main" val="7137834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0</TotalTime>
  <Words>6</Words>
  <Application>Microsoft Office PowerPoint</Application>
  <PresentationFormat>ユーザー設定</PresentationFormat>
  <Paragraphs>2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ＭＳ Ｐゴシック</vt:lpstr>
      <vt:lpstr>ＭＳ ゴシック</vt:lpstr>
      <vt:lpstr>游ゴシック</vt:lpstr>
      <vt:lpstr>Arial</vt:lpstr>
      <vt:lpstr>Calibri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2020-07-01T06:48:46Z</dcterms:created>
  <dcterms:modified xsi:type="dcterms:W3CDTF">2024-05-29T09:07:22Z</dcterms:modified>
</cp:coreProperties>
</file>

<file path=docProps/thumbnail.jpeg>
</file>