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50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8459788" cy="4319588"/>
  <p:notesSz cx="8178800" cy="114935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361" userDrawn="1">
          <p15:clr>
            <a:srgbClr val="A4A3A4"/>
          </p15:clr>
        </p15:guide>
        <p15:guide id="2" pos="2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75" d="100"/>
          <a:sy n="75" d="100"/>
        </p:scale>
        <p:origin x="1866" y="1044"/>
      </p:cViewPr>
      <p:guideLst>
        <p:guide orient="horz" pos="1361"/>
        <p:guide pos="26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632109" y="3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r">
              <a:defRPr sz="14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10916625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632109" y="10916625"/>
            <a:ext cx="3544785" cy="576879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r">
              <a:defRPr sz="14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544146" cy="576671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632765" y="0"/>
            <a:ext cx="3544146" cy="576671"/>
          </a:xfrm>
          <a:prstGeom prst="rect">
            <a:avLst/>
          </a:prstGeom>
        </p:spPr>
        <p:txBody>
          <a:bodyPr vert="horz" lIns="107537" tIns="53770" rIns="107537" bIns="53770" rtlCol="0"/>
          <a:lstStyle>
            <a:lvl1pPr algn="r">
              <a:defRPr sz="14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2100" y="1436688"/>
            <a:ext cx="7594600" cy="3878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7537" tIns="53770" rIns="107537" bIns="5377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17880" y="5531250"/>
            <a:ext cx="6543040" cy="4525567"/>
          </a:xfrm>
          <a:prstGeom prst="rect">
            <a:avLst/>
          </a:prstGeom>
        </p:spPr>
        <p:txBody>
          <a:bodyPr vert="horz" lIns="107537" tIns="53770" rIns="107537" bIns="5377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10916834"/>
            <a:ext cx="3544146" cy="576670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632765" y="10916834"/>
            <a:ext cx="3544146" cy="576670"/>
          </a:xfrm>
          <a:prstGeom prst="rect">
            <a:avLst/>
          </a:prstGeom>
        </p:spPr>
        <p:txBody>
          <a:bodyPr vert="horz" lIns="107537" tIns="53770" rIns="107537" bIns="53770" rtlCol="0" anchor="b"/>
          <a:lstStyle>
            <a:lvl1pPr algn="r">
              <a:defRPr sz="14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1pPr>
    <a:lvl2pPr marL="312684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2pPr>
    <a:lvl3pPr marL="625368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3pPr>
    <a:lvl4pPr marL="938052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4pPr>
    <a:lvl5pPr marL="1250736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5pPr>
    <a:lvl6pPr marL="1563420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6pPr>
    <a:lvl7pPr marL="1876104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7pPr>
    <a:lvl8pPr marL="2188788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8pPr>
    <a:lvl9pPr marL="2501472" algn="l" defTabSz="625368" rtl="0" eaLnBrk="1" latinLnBrk="0" hangingPunct="1">
      <a:defRPr kumimoji="1" sz="82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92100" y="1436688"/>
            <a:ext cx="7594600" cy="38782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5166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1611" y="4003618"/>
            <a:ext cx="1903452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2305" y="4003618"/>
            <a:ext cx="2855178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74725" y="4003618"/>
            <a:ext cx="1903452" cy="229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23">
            <a:extLst>
              <a:ext uri="{FF2B5EF4-FFF2-40B4-BE49-F238E27FC236}">
                <a16:creationId xmlns="" xmlns:a16="http://schemas.microsoft.com/office/drawing/2014/main" id="{1D54D372-B88E-AE4E-FBC5-70D858A4E58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31856" y="-722000"/>
            <a:ext cx="6995120" cy="712206"/>
          </a:xfrm>
          <a:prstGeom prst="rect">
            <a:avLst/>
          </a:prstGeom>
          <a:noFill/>
          <a:ln w="9525">
            <a:solidFill>
              <a:srgbClr val="FFFFFF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95718" tIns="47859" rIns="95718" bIns="47859" anchor="ctr">
            <a:spAutoFit/>
          </a:bodyPr>
          <a:lstStyle>
            <a:lvl1pPr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defTabSz="684213"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tabLst>
                <a:tab pos="2024063" algn="ctr"/>
                <a:tab pos="4048125" algn="r"/>
              </a:tabLst>
              <a:defRPr kumimoji="1" sz="16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marL="0" marR="0" lvl="0" indent="0" algn="ctr" defTabSz="13400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964127" algn="ctr"/>
                <a:tab pos="7928253" algn="r"/>
              </a:tabLst>
              <a:defRPr/>
            </a:pPr>
            <a:r>
              <a:rPr lang="ja-JP" altLang="en-US" sz="3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長</a:t>
            </a:r>
            <a:r>
              <a:rPr lang="en-US" altLang="ja-JP" sz="3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3</a:t>
            </a:r>
            <a:r>
              <a:rPr lang="ja-JP" altLang="en-US" sz="3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サイズ</a:t>
            </a:r>
            <a:r>
              <a:rPr lang="en-US" altLang="ja-JP" sz="3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(</a:t>
            </a:r>
            <a:r>
              <a:rPr lang="en-US" altLang="ja-JP" sz="40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ＭＳ ゴシック" pitchFamily="49" charset="-128"/>
              </a:rPr>
              <a:t>235</a:t>
            </a:r>
            <a:r>
              <a:rPr lang="en-US" altLang="ja-JP" sz="40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mm×120mm</a:t>
            </a:r>
            <a:r>
              <a:rPr lang="en-US" altLang="ja-JP" sz="3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)</a:t>
            </a:r>
          </a:p>
        </p:txBody>
      </p:sp>
      <p:sp>
        <p:nvSpPr>
          <p:cNvPr id="10" name="正方形/長方形 3">
            <a:extLst>
              <a:ext uri="{FF2B5EF4-FFF2-40B4-BE49-F238E27FC236}">
                <a16:creationId xmlns="" xmlns:a16="http://schemas.microsoft.com/office/drawing/2014/main" id="{40E7A380-1D87-1042-951D-4989703A1A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102130" y="-535632"/>
            <a:ext cx="4466342" cy="300005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575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2575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96241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575" b="1" dirty="0">
                <a:latin typeface="ＭＳ Ｐゴシック" panose="020B0600070205080204" pitchFamily="50" charset="-128"/>
              </a:rPr>
              <a:t>・ピンクに色付けされた部分は印刷不可となります。</a:t>
            </a:r>
            <a:endParaRPr lang="en-US" altLang="ja-JP" sz="2575" b="1" dirty="0">
              <a:latin typeface="ＭＳ Ｐゴシック" panose="020B0600070205080204" pitchFamily="50" charset="-128"/>
            </a:endParaRPr>
          </a:p>
          <a:p>
            <a:pPr marL="0" marR="0" lvl="0" indent="0" algn="l" defTabSz="196241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575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2575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2575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2575" b="1" dirty="0">
              <a:latin typeface="ＭＳ Ｐゴシック" panose="020B0600070205080204" pitchFamily="50" charset="-128"/>
            </a:endParaRPr>
          </a:p>
        </p:txBody>
      </p:sp>
      <p:sp>
        <p:nvSpPr>
          <p:cNvPr id="12" name="Rectangle 10">
            <a:extLst>
              <a:ext uri="{FF2B5EF4-FFF2-40B4-BE49-F238E27FC236}">
                <a16:creationId xmlns="" xmlns:a16="http://schemas.microsoft.com/office/drawing/2014/main" id="{86D77511-F462-28CE-57F3-100B54DBAA3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21013" y="-238173"/>
            <a:ext cx="361728" cy="648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79083" tIns="89541" rIns="179083" bIns="89541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3038"/>
          </a:p>
        </p:txBody>
      </p:sp>
      <p:sp>
        <p:nvSpPr>
          <p:cNvPr id="13" name="Rectangle 11">
            <a:extLst>
              <a:ext uri="{FF2B5EF4-FFF2-40B4-BE49-F238E27FC236}">
                <a16:creationId xmlns="" xmlns:a16="http://schemas.microsoft.com/office/drawing/2014/main" id="{96ED3FA8-70D7-82AC-1CF4-240D37542E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" y="-158931"/>
            <a:ext cx="361728" cy="648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79083" tIns="89541" rIns="179083" bIns="89541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 sz="3038"/>
          </a:p>
        </p:txBody>
      </p:sp>
      <p:sp>
        <p:nvSpPr>
          <p:cNvPr id="14" name="正方形/長方形 13">
            <a:extLst>
              <a:ext uri="{FF2B5EF4-FFF2-40B4-BE49-F238E27FC236}">
                <a16:creationId xmlns="" xmlns:a16="http://schemas.microsoft.com/office/drawing/2014/main" id="{A9A41F67-7D7F-FF63-DF4E-7EF6A9FA7C57}"/>
              </a:ext>
            </a:extLst>
          </p:cNvPr>
          <p:cNvSpPr/>
          <p:nvPr userDrawn="1"/>
        </p:nvSpPr>
        <p:spPr>
          <a:xfrm>
            <a:off x="9102130" y="3000851"/>
            <a:ext cx="4019133" cy="2986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790852"/>
            <a:r>
              <a:rPr kumimoji="1" lang="ja-JP" altLang="en-US" sz="3134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★ＰＤＦ変換の前に★</a:t>
            </a:r>
          </a:p>
          <a:p>
            <a:pPr algn="ctr" defTabSz="1790852"/>
            <a:r>
              <a:rPr kumimoji="1" lang="ja-JP" altLang="en-US" sz="3134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「表示」＞「スライドマスター」画面より</a:t>
            </a:r>
            <a:endParaRPr kumimoji="1" lang="en-US" altLang="ja-JP" sz="3134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1790852"/>
            <a:r>
              <a:rPr kumimoji="1" lang="ja-JP" altLang="en-US" sz="3134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色つきガイド線と印刷範囲外を消してから</a:t>
            </a:r>
            <a:endParaRPr kumimoji="1" lang="en-US" altLang="ja-JP" sz="3134" b="1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 defTabSz="1790852"/>
            <a:r>
              <a:rPr kumimoji="1" lang="ja-JP" altLang="en-US" sz="3134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変換してください</a:t>
            </a:r>
          </a:p>
        </p:txBody>
      </p:sp>
      <p:grpSp>
        <p:nvGrpSpPr>
          <p:cNvPr id="17" name="グループ化 16"/>
          <p:cNvGrpSpPr/>
          <p:nvPr userDrawn="1"/>
        </p:nvGrpSpPr>
        <p:grpSpPr>
          <a:xfrm>
            <a:off x="-31772" y="0"/>
            <a:ext cx="8529746" cy="4320000"/>
            <a:chOff x="-31772" y="0"/>
            <a:chExt cx="8529746" cy="4320000"/>
          </a:xfrm>
        </p:grpSpPr>
        <p:sp>
          <p:nvSpPr>
            <p:cNvPr id="7" name="正方形/長方形 6">
              <a:extLst>
                <a:ext uri="{FF2B5EF4-FFF2-40B4-BE49-F238E27FC236}">
                  <a16:creationId xmlns="" xmlns:a16="http://schemas.microsoft.com/office/drawing/2014/main" id="{FEEC864A-09CE-36EC-4E44-E906CD338753}"/>
                </a:ext>
              </a:extLst>
            </p:cNvPr>
            <p:cNvSpPr/>
            <p:nvPr userDrawn="1"/>
          </p:nvSpPr>
          <p:spPr>
            <a:xfrm>
              <a:off x="3" y="0"/>
              <a:ext cx="360000" cy="4320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038"/>
            </a:p>
          </p:txBody>
        </p:sp>
        <p:pic>
          <p:nvPicPr>
            <p:cNvPr id="8" name="図 7">
              <a:extLst>
                <a:ext uri="{FF2B5EF4-FFF2-40B4-BE49-F238E27FC236}">
                  <a16:creationId xmlns="" xmlns:a16="http://schemas.microsoft.com/office/drawing/2014/main" id="{5095967F-4651-6462-366A-553465311398}"/>
                </a:ext>
              </a:extLst>
            </p:cNvPr>
            <p:cNvPicPr preferRelativeResize="0">
              <a:picLocks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8100000" y="0"/>
              <a:ext cx="360000" cy="4320000"/>
            </a:xfrm>
            <a:prstGeom prst="rect">
              <a:avLst/>
            </a:prstGeom>
            <a:ln>
              <a:solidFill>
                <a:srgbClr val="FF66FF"/>
              </a:solidFill>
            </a:ln>
          </p:spPr>
        </p:pic>
        <p:sp>
          <p:nvSpPr>
            <p:cNvPr id="15" name="正方形/長方形 14">
              <a:extLst>
                <a:ext uri="{FF2B5EF4-FFF2-40B4-BE49-F238E27FC236}">
                  <a16:creationId xmlns="" xmlns:a16="http://schemas.microsoft.com/office/drawing/2014/main" id="{24127258-29DD-D06E-C8EE-6A928DD22A11}"/>
                </a:ext>
              </a:extLst>
            </p:cNvPr>
            <p:cNvSpPr/>
            <p:nvPr userDrawn="1"/>
          </p:nvSpPr>
          <p:spPr>
            <a:xfrm>
              <a:off x="-372" y="0"/>
              <a:ext cx="8459788" cy="360000"/>
            </a:xfrm>
            <a:prstGeom prst="rect">
              <a:avLst/>
            </a:prstGeom>
            <a:solidFill>
              <a:srgbClr val="FF66FF"/>
            </a:solidFill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038"/>
            </a:p>
          </p:txBody>
        </p:sp>
        <p:pic>
          <p:nvPicPr>
            <p:cNvPr id="16" name="図 15">
              <a:extLst>
                <a:ext uri="{FF2B5EF4-FFF2-40B4-BE49-F238E27FC236}">
                  <a16:creationId xmlns="" xmlns:a16="http://schemas.microsoft.com/office/drawing/2014/main" id="{CECF54F8-4DF8-9F9A-1930-3A4A17517E49}"/>
                </a:ext>
              </a:extLst>
            </p:cNvPr>
            <p:cNvPicPr preferRelativeResize="0">
              <a:picLocks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-584" y="3960000"/>
              <a:ext cx="8460000" cy="360000"/>
            </a:xfrm>
            <a:prstGeom prst="rect">
              <a:avLst/>
            </a:prstGeom>
            <a:ln>
              <a:solidFill>
                <a:srgbClr val="FF66FF"/>
              </a:solidFill>
            </a:ln>
          </p:spPr>
        </p:pic>
        <p:sp>
          <p:nvSpPr>
            <p:cNvPr id="18" name="テキスト ボックス 17">
              <a:extLst>
                <a:ext uri="{FF2B5EF4-FFF2-40B4-BE49-F238E27FC236}">
                  <a16:creationId xmlns="" xmlns:a16="http://schemas.microsoft.com/office/drawing/2014/main" id="{D096DF34-1A00-5336-24AF-67EE06B3CBF3}"/>
                </a:ext>
              </a:extLst>
            </p:cNvPr>
            <p:cNvSpPr txBox="1"/>
            <p:nvPr userDrawn="1"/>
          </p:nvSpPr>
          <p:spPr>
            <a:xfrm>
              <a:off x="8036309" y="1407898"/>
              <a:ext cx="461665" cy="136035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dirty="0"/>
                <a:t>印刷範囲外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="" xmlns:a16="http://schemas.microsoft.com/office/drawing/2014/main" id="{90825886-8272-9246-9FFB-239A85314194}"/>
                </a:ext>
              </a:extLst>
            </p:cNvPr>
            <p:cNvSpPr txBox="1"/>
            <p:nvPr userDrawn="1"/>
          </p:nvSpPr>
          <p:spPr>
            <a:xfrm>
              <a:off x="-31772" y="1253894"/>
              <a:ext cx="461665" cy="251343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ja-JP" altLang="en-US" dirty="0"/>
                <a:t>印刷範囲外（ﾌﾗｯﾌﾟ側）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2268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</p:sldLayoutIdLst>
  <p:hf hdr="0" ftr="0" dt="0"/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kumimoji="1"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kumimoji="1"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5" userDrawn="1">
          <p15:clr>
            <a:srgbClr val="F26B43"/>
          </p15:clr>
        </p15:guide>
        <p15:guide id="2" pos="198" userDrawn="1">
          <p15:clr>
            <a:srgbClr val="F26B43"/>
          </p15:clr>
        </p15:guide>
        <p15:guide id="3" orient="horz" pos="2645" userDrawn="1">
          <p15:clr>
            <a:srgbClr val="F26B43"/>
          </p15:clr>
        </p15:guide>
        <p15:guide id="4" pos="5108" userDrawn="1">
          <p15:clr>
            <a:srgbClr val="F26B43"/>
          </p15:clr>
        </p15:guide>
        <p15:guide id="5" orient="horz" pos="40" userDrawn="1">
          <p15:clr>
            <a:srgbClr val="F26B43"/>
          </p15:clr>
        </p15:guide>
        <p15:guide id="6" pos="74" userDrawn="1">
          <p15:clr>
            <a:srgbClr val="F26B43"/>
          </p15:clr>
        </p15:guide>
        <p15:guide id="7" pos="5255" userDrawn="1">
          <p15:clr>
            <a:srgbClr val="F26B43"/>
          </p15:clr>
        </p15:guide>
        <p15:guide id="8" orient="horz" pos="26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15900" y="522603"/>
            <a:ext cx="7513318" cy="1162577"/>
          </a:xfrm>
          <a:prstGeom prst="rect">
            <a:avLst/>
          </a:prstGeom>
          <a:noFill/>
        </p:spPr>
        <p:txBody>
          <a:bodyPr wrap="square" lIns="196233" tIns="98115" rIns="196233" bIns="98115">
            <a:spAutoFit/>
          </a:bodyPr>
          <a:lstStyle/>
          <a:p>
            <a:pPr algn="ctr"/>
            <a:r>
              <a:rPr lang="ja-JP" altLang="en-US" sz="6267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="" xmlns:a16="http://schemas.microsoft.com/office/drawing/2014/main" id="{3B7A1CC1-7A67-9D32-CB04-485DDB0A35AE}"/>
              </a:ext>
            </a:extLst>
          </p:cNvPr>
          <p:cNvSpPr/>
          <p:nvPr/>
        </p:nvSpPr>
        <p:spPr>
          <a:xfrm>
            <a:off x="-3665923" y="-6037279"/>
            <a:ext cx="15635783" cy="188311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525"/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2024-05-29T09:20:49Z</dcterms:modified>
</cp:coreProperties>
</file>