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9972675" cy="7775575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314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132" y="138"/>
      </p:cViewPr>
      <p:guideLst>
        <p:guide orient="horz" pos="2449"/>
        <p:guide pos="314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38263" y="1279525"/>
            <a:ext cx="442753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88030" rtl="0" eaLnBrk="1" latinLnBrk="0" hangingPunct="1">
      <a:defRPr kumimoji="1" sz="1034" kern="1200">
        <a:solidFill>
          <a:schemeClr val="tx1"/>
        </a:solidFill>
        <a:latin typeface="+mn-lt"/>
        <a:ea typeface="+mn-ea"/>
        <a:cs typeface="+mn-cs"/>
      </a:defRPr>
    </a:lvl1pPr>
    <a:lvl2pPr marL="394015" algn="l" defTabSz="788030" rtl="0" eaLnBrk="1" latinLnBrk="0" hangingPunct="1">
      <a:defRPr kumimoji="1" sz="1034" kern="1200">
        <a:solidFill>
          <a:schemeClr val="tx1"/>
        </a:solidFill>
        <a:latin typeface="+mn-lt"/>
        <a:ea typeface="+mn-ea"/>
        <a:cs typeface="+mn-cs"/>
      </a:defRPr>
    </a:lvl2pPr>
    <a:lvl3pPr marL="788030" algn="l" defTabSz="788030" rtl="0" eaLnBrk="1" latinLnBrk="0" hangingPunct="1">
      <a:defRPr kumimoji="1" sz="1034" kern="1200">
        <a:solidFill>
          <a:schemeClr val="tx1"/>
        </a:solidFill>
        <a:latin typeface="+mn-lt"/>
        <a:ea typeface="+mn-ea"/>
        <a:cs typeface="+mn-cs"/>
      </a:defRPr>
    </a:lvl3pPr>
    <a:lvl4pPr marL="1182045" algn="l" defTabSz="788030" rtl="0" eaLnBrk="1" latinLnBrk="0" hangingPunct="1">
      <a:defRPr kumimoji="1" sz="1034" kern="1200">
        <a:solidFill>
          <a:schemeClr val="tx1"/>
        </a:solidFill>
        <a:latin typeface="+mn-lt"/>
        <a:ea typeface="+mn-ea"/>
        <a:cs typeface="+mn-cs"/>
      </a:defRPr>
    </a:lvl4pPr>
    <a:lvl5pPr marL="1576060" algn="l" defTabSz="788030" rtl="0" eaLnBrk="1" latinLnBrk="0" hangingPunct="1">
      <a:defRPr kumimoji="1" sz="1034" kern="1200">
        <a:solidFill>
          <a:schemeClr val="tx1"/>
        </a:solidFill>
        <a:latin typeface="+mn-lt"/>
        <a:ea typeface="+mn-ea"/>
        <a:cs typeface="+mn-cs"/>
      </a:defRPr>
    </a:lvl5pPr>
    <a:lvl6pPr marL="1970075" algn="l" defTabSz="788030" rtl="0" eaLnBrk="1" latinLnBrk="0" hangingPunct="1">
      <a:defRPr kumimoji="1" sz="1034" kern="1200">
        <a:solidFill>
          <a:schemeClr val="tx1"/>
        </a:solidFill>
        <a:latin typeface="+mn-lt"/>
        <a:ea typeface="+mn-ea"/>
        <a:cs typeface="+mn-cs"/>
      </a:defRPr>
    </a:lvl6pPr>
    <a:lvl7pPr marL="2364090" algn="l" defTabSz="788030" rtl="0" eaLnBrk="1" latinLnBrk="0" hangingPunct="1">
      <a:defRPr kumimoji="1" sz="1034" kern="1200">
        <a:solidFill>
          <a:schemeClr val="tx1"/>
        </a:solidFill>
        <a:latin typeface="+mn-lt"/>
        <a:ea typeface="+mn-ea"/>
        <a:cs typeface="+mn-cs"/>
      </a:defRPr>
    </a:lvl7pPr>
    <a:lvl8pPr marL="2758105" algn="l" defTabSz="788030" rtl="0" eaLnBrk="1" latinLnBrk="0" hangingPunct="1">
      <a:defRPr kumimoji="1" sz="1034" kern="1200">
        <a:solidFill>
          <a:schemeClr val="tx1"/>
        </a:solidFill>
        <a:latin typeface="+mn-lt"/>
        <a:ea typeface="+mn-ea"/>
        <a:cs typeface="+mn-cs"/>
      </a:defRPr>
    </a:lvl8pPr>
    <a:lvl9pPr marL="3152120" algn="l" defTabSz="788030" rtl="0" eaLnBrk="1" latinLnBrk="0" hangingPunct="1">
      <a:defRPr kumimoji="1" sz="103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38263" y="1279525"/>
            <a:ext cx="442753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284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3">
            <a:extLst>
              <a:ext uri="{FF2B5EF4-FFF2-40B4-BE49-F238E27FC236}">
                <a16:creationId xmlns="" xmlns:a16="http://schemas.microsoft.com/office/drawing/2014/main" id="{2D8B48ED-F94D-2DE2-14B0-1723BCF1F09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63299" y="-842203"/>
            <a:ext cx="8246075" cy="900995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48874" tIns="24437" rIns="48874" bIns="24437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5534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角</a:t>
            </a:r>
            <a:r>
              <a:rPr lang="en-US" altLang="ja-JP" sz="5534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3</a:t>
            </a:r>
            <a:r>
              <a:rPr lang="ja-JP" altLang="en-US" sz="5534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サイズ</a:t>
            </a:r>
            <a:r>
              <a:rPr lang="en-US" altLang="ja-JP" sz="5534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(277mm×216mm)</a:t>
            </a:r>
          </a:p>
        </p:txBody>
      </p:sp>
      <p:sp>
        <p:nvSpPr>
          <p:cNvPr id="8" name="正方形/長方形 3">
            <a:extLst>
              <a:ext uri="{FF2B5EF4-FFF2-40B4-BE49-F238E27FC236}">
                <a16:creationId xmlns="" xmlns:a16="http://schemas.microsoft.com/office/drawing/2014/main" id="{FA2F8A36-3406-E40A-B029-B8B5B2F73B3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721712" y="2628822"/>
            <a:ext cx="5850915" cy="190783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 defTabSz="702808">
              <a:lnSpc>
                <a:spcPct val="150000"/>
              </a:lnSpc>
            </a:pPr>
            <a:r>
              <a:rPr kumimoji="0" lang="ja-JP" altLang="en-US" sz="2021" b="1" u="sng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その他注意事項</a:t>
            </a:r>
            <a:endParaRPr kumimoji="0" lang="en-US" altLang="ja-JP" sz="2021" b="1" u="sng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  <a:p>
            <a:pPr defTabSz="1540274">
              <a:lnSpc>
                <a:spcPct val="150000"/>
              </a:lnSpc>
              <a:defRPr/>
            </a:pPr>
            <a:r>
              <a:rPr kumimoji="0" lang="ja-JP" altLang="en-US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・ピンクに色付けされた部分は印刷不可となります。</a:t>
            </a:r>
            <a:endParaRPr kumimoji="0" lang="en-US" altLang="ja-JP" sz="2021" b="1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  <a:p>
            <a:pPr defTabSz="1540274">
              <a:lnSpc>
                <a:spcPct val="150000"/>
              </a:lnSpc>
              <a:defRPr/>
            </a:pPr>
            <a:r>
              <a:rPr kumimoji="0" lang="ja-JP" altLang="en-US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・</a:t>
            </a:r>
            <a:r>
              <a:rPr kumimoji="0" lang="en-US" altLang="ja-JP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PDF</a:t>
            </a:r>
            <a:r>
              <a:rPr kumimoji="0" lang="ja-JP" altLang="en-US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形式での入稿をお願いします。</a:t>
            </a:r>
            <a:endParaRPr kumimoji="0" lang="en-US" altLang="ja-JP" sz="2021" b="1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="" xmlns:a16="http://schemas.microsoft.com/office/drawing/2014/main" id="{A496A944-2F0E-9F72-3B02-F74F57CC9C06}"/>
              </a:ext>
            </a:extLst>
          </p:cNvPr>
          <p:cNvSpPr/>
          <p:nvPr userDrawn="1"/>
        </p:nvSpPr>
        <p:spPr>
          <a:xfrm>
            <a:off x="11014636" y="4814578"/>
            <a:ext cx="5265069" cy="1394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6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★ＰＤＦ変換の前に★</a:t>
            </a:r>
          </a:p>
          <a:p>
            <a:pPr algn="ctr"/>
            <a:r>
              <a:rPr lang="ja-JP" altLang="en-US" sz="20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「表示」＞「スライドマスター」画面より</a:t>
            </a:r>
            <a:endParaRPr lang="en-US" altLang="ja-JP" sz="2000" b="1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pPr algn="ctr"/>
            <a:r>
              <a:rPr lang="ja-JP" altLang="en-US" sz="20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色つきガイド線と印刷範囲外を消してから</a:t>
            </a:r>
            <a:endParaRPr lang="en-US" altLang="ja-JP" sz="2000" b="1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pPr algn="ctr"/>
            <a:r>
              <a:rPr lang="ja-JP" altLang="en-US" sz="20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変換してください</a:t>
            </a:r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-89499" y="0"/>
            <a:ext cx="10062174" cy="7776000"/>
            <a:chOff x="-89499" y="0"/>
            <a:chExt cx="10062174" cy="7776000"/>
          </a:xfrm>
        </p:grpSpPr>
        <p:sp>
          <p:nvSpPr>
            <p:cNvPr id="11" name="正方形/長方形 10">
              <a:extLst>
                <a:ext uri="{FF2B5EF4-FFF2-40B4-BE49-F238E27FC236}">
                  <a16:creationId xmlns="" xmlns:a16="http://schemas.microsoft.com/office/drawing/2014/main" id="{38BCA047-32E4-1A66-22CD-3946B340183E}"/>
                </a:ext>
              </a:extLst>
            </p:cNvPr>
            <p:cNvSpPr/>
            <p:nvPr userDrawn="1"/>
          </p:nvSpPr>
          <p:spPr>
            <a:xfrm>
              <a:off x="0" y="0"/>
              <a:ext cx="9972675" cy="360000"/>
            </a:xfrm>
            <a:prstGeom prst="rect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551"/>
            </a:p>
          </p:txBody>
        </p:sp>
        <p:pic>
          <p:nvPicPr>
            <p:cNvPr id="12" name="図 11">
              <a:extLst>
                <a:ext uri="{FF2B5EF4-FFF2-40B4-BE49-F238E27FC236}">
                  <a16:creationId xmlns="" xmlns:a16="http://schemas.microsoft.com/office/drawing/2014/main" id="{CB732B1B-D3FD-E219-9DCB-C32FFBFAEC7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7408474"/>
              <a:ext cx="9972675" cy="367101"/>
            </a:xfrm>
            <a:prstGeom prst="rect">
              <a:avLst/>
            </a:prstGeom>
          </p:spPr>
        </p:pic>
        <p:sp>
          <p:nvSpPr>
            <p:cNvPr id="13" name="正方形/長方形 12">
              <a:extLst>
                <a:ext uri="{FF2B5EF4-FFF2-40B4-BE49-F238E27FC236}">
                  <a16:creationId xmlns="" xmlns:a16="http://schemas.microsoft.com/office/drawing/2014/main" id="{2325E7CD-8BA5-729B-1194-F1078C296947}"/>
                </a:ext>
              </a:extLst>
            </p:cNvPr>
            <p:cNvSpPr/>
            <p:nvPr userDrawn="1"/>
          </p:nvSpPr>
          <p:spPr>
            <a:xfrm>
              <a:off x="-1" y="0"/>
              <a:ext cx="360000" cy="7776000"/>
            </a:xfrm>
            <a:prstGeom prst="rect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551"/>
            </a:p>
          </p:txBody>
        </p:sp>
        <p:pic>
          <p:nvPicPr>
            <p:cNvPr id="14" name="図 13">
              <a:extLst>
                <a:ext uri="{FF2B5EF4-FFF2-40B4-BE49-F238E27FC236}">
                  <a16:creationId xmlns="" xmlns:a16="http://schemas.microsoft.com/office/drawing/2014/main" id="{4E201AAA-5DC4-157C-8A53-DEA2DE498819}"/>
                </a:ext>
              </a:extLst>
            </p:cNvPr>
            <p:cNvPicPr>
              <a:picLocks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612000" y="0"/>
              <a:ext cx="360000" cy="7776000"/>
            </a:xfrm>
            <a:prstGeom prst="rect">
              <a:avLst/>
            </a:prstGeom>
          </p:spPr>
        </p:pic>
        <p:sp>
          <p:nvSpPr>
            <p:cNvPr id="15" name="テキスト ボックス 14">
              <a:extLst>
                <a:ext uri="{FF2B5EF4-FFF2-40B4-BE49-F238E27FC236}">
                  <a16:creationId xmlns="" xmlns:a16="http://schemas.microsoft.com/office/drawing/2014/main" id="{B8A8AD1A-C306-C84A-DF0A-1B3C079BA023}"/>
                </a:ext>
              </a:extLst>
            </p:cNvPr>
            <p:cNvSpPr txBox="1"/>
            <p:nvPr userDrawn="1"/>
          </p:nvSpPr>
          <p:spPr>
            <a:xfrm>
              <a:off x="9518393" y="3124996"/>
              <a:ext cx="423321" cy="126388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1551" dirty="0"/>
                <a:t>印刷範囲外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="" xmlns:a16="http://schemas.microsoft.com/office/drawing/2014/main" id="{457D59FB-8F18-5929-E619-2056221CE552}"/>
                </a:ext>
              </a:extLst>
            </p:cNvPr>
            <p:cNvSpPr txBox="1"/>
            <p:nvPr userDrawn="1"/>
          </p:nvSpPr>
          <p:spPr>
            <a:xfrm>
              <a:off x="-89499" y="3275872"/>
              <a:ext cx="423321" cy="222602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1551" dirty="0"/>
                <a:t>印刷範囲外</a:t>
              </a:r>
              <a:r>
                <a:rPr kumimoji="1" lang="en-US" altLang="ja-JP" sz="1551" dirty="0"/>
                <a:t>(</a:t>
              </a:r>
              <a:r>
                <a:rPr kumimoji="1" lang="ja-JP" altLang="en-US" sz="1551" dirty="0"/>
                <a:t>ﾌﾗｯﾌﾟ側）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4029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997245" rtl="0" eaLnBrk="1" latinLnBrk="0" hangingPunct="1">
        <a:lnSpc>
          <a:spcPct val="90000"/>
        </a:lnSpc>
        <a:spcBef>
          <a:spcPct val="0"/>
        </a:spcBef>
        <a:buNone/>
        <a:defRPr kumimoji="1" sz="47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9311" indent="-249311" algn="l" defTabSz="997245" rtl="0" eaLnBrk="1" latinLnBrk="0" hangingPunct="1">
        <a:lnSpc>
          <a:spcPct val="90000"/>
        </a:lnSpc>
        <a:spcBef>
          <a:spcPts val="1091"/>
        </a:spcBef>
        <a:buFont typeface="Arial" panose="020B0604020202020204" pitchFamily="34" charset="0"/>
        <a:buChar char="•"/>
        <a:defRPr kumimoji="1" sz="3054" kern="1200">
          <a:solidFill>
            <a:schemeClr val="tx1"/>
          </a:solidFill>
          <a:latin typeface="+mn-lt"/>
          <a:ea typeface="+mn-ea"/>
          <a:cs typeface="+mn-cs"/>
        </a:defRPr>
      </a:lvl1pPr>
      <a:lvl2pPr marL="747933" indent="-249311" algn="l" defTabSz="997245" rtl="0" eaLnBrk="1" latinLnBrk="0" hangingPunct="1">
        <a:lnSpc>
          <a:spcPct val="90000"/>
        </a:lnSpc>
        <a:spcBef>
          <a:spcPts val="545"/>
        </a:spcBef>
        <a:buFont typeface="Arial" panose="020B0604020202020204" pitchFamily="34" charset="0"/>
        <a:buChar char="•"/>
        <a:defRPr kumimoji="1" sz="2617" kern="1200">
          <a:solidFill>
            <a:schemeClr val="tx1"/>
          </a:solidFill>
          <a:latin typeface="+mn-lt"/>
          <a:ea typeface="+mn-ea"/>
          <a:cs typeface="+mn-cs"/>
        </a:defRPr>
      </a:lvl2pPr>
      <a:lvl3pPr marL="1246556" indent="-249311" algn="l" defTabSz="997245" rtl="0" eaLnBrk="1" latinLnBrk="0" hangingPunct="1">
        <a:lnSpc>
          <a:spcPct val="90000"/>
        </a:lnSpc>
        <a:spcBef>
          <a:spcPts val="545"/>
        </a:spcBef>
        <a:buFont typeface="Arial" panose="020B0604020202020204" pitchFamily="34" charset="0"/>
        <a:buChar char="•"/>
        <a:defRPr kumimoji="1" sz="2181" kern="1200">
          <a:solidFill>
            <a:schemeClr val="tx1"/>
          </a:solidFill>
          <a:latin typeface="+mn-lt"/>
          <a:ea typeface="+mn-ea"/>
          <a:cs typeface="+mn-cs"/>
        </a:defRPr>
      </a:lvl3pPr>
      <a:lvl4pPr marL="1745178" indent="-249311" algn="l" defTabSz="997245" rtl="0" eaLnBrk="1" latinLnBrk="0" hangingPunct="1">
        <a:lnSpc>
          <a:spcPct val="90000"/>
        </a:lnSpc>
        <a:spcBef>
          <a:spcPts val="545"/>
        </a:spcBef>
        <a:buFont typeface="Arial" panose="020B0604020202020204" pitchFamily="34" charset="0"/>
        <a:buChar char="•"/>
        <a:defRPr kumimoji="1" sz="1963" kern="1200">
          <a:solidFill>
            <a:schemeClr val="tx1"/>
          </a:solidFill>
          <a:latin typeface="+mn-lt"/>
          <a:ea typeface="+mn-ea"/>
          <a:cs typeface="+mn-cs"/>
        </a:defRPr>
      </a:lvl4pPr>
      <a:lvl5pPr marL="2243800" indent="-249311" algn="l" defTabSz="997245" rtl="0" eaLnBrk="1" latinLnBrk="0" hangingPunct="1">
        <a:lnSpc>
          <a:spcPct val="90000"/>
        </a:lnSpc>
        <a:spcBef>
          <a:spcPts val="545"/>
        </a:spcBef>
        <a:buFont typeface="Arial" panose="020B0604020202020204" pitchFamily="34" charset="0"/>
        <a:buChar char="•"/>
        <a:defRPr kumimoji="1" sz="1963" kern="1200">
          <a:solidFill>
            <a:schemeClr val="tx1"/>
          </a:solidFill>
          <a:latin typeface="+mn-lt"/>
          <a:ea typeface="+mn-ea"/>
          <a:cs typeface="+mn-cs"/>
        </a:defRPr>
      </a:lvl5pPr>
      <a:lvl6pPr marL="2742423" indent="-249311" algn="l" defTabSz="997245" rtl="0" eaLnBrk="1" latinLnBrk="0" hangingPunct="1">
        <a:lnSpc>
          <a:spcPct val="90000"/>
        </a:lnSpc>
        <a:spcBef>
          <a:spcPts val="545"/>
        </a:spcBef>
        <a:buFont typeface="Arial" panose="020B0604020202020204" pitchFamily="34" charset="0"/>
        <a:buChar char="•"/>
        <a:defRPr kumimoji="1" sz="1963" kern="1200">
          <a:solidFill>
            <a:schemeClr val="tx1"/>
          </a:solidFill>
          <a:latin typeface="+mn-lt"/>
          <a:ea typeface="+mn-ea"/>
          <a:cs typeface="+mn-cs"/>
        </a:defRPr>
      </a:lvl6pPr>
      <a:lvl7pPr marL="3241045" indent="-249311" algn="l" defTabSz="997245" rtl="0" eaLnBrk="1" latinLnBrk="0" hangingPunct="1">
        <a:lnSpc>
          <a:spcPct val="90000"/>
        </a:lnSpc>
        <a:spcBef>
          <a:spcPts val="545"/>
        </a:spcBef>
        <a:buFont typeface="Arial" panose="020B0604020202020204" pitchFamily="34" charset="0"/>
        <a:buChar char="•"/>
        <a:defRPr kumimoji="1" sz="1963" kern="1200">
          <a:solidFill>
            <a:schemeClr val="tx1"/>
          </a:solidFill>
          <a:latin typeface="+mn-lt"/>
          <a:ea typeface="+mn-ea"/>
          <a:cs typeface="+mn-cs"/>
        </a:defRPr>
      </a:lvl7pPr>
      <a:lvl8pPr marL="3739667" indent="-249311" algn="l" defTabSz="997245" rtl="0" eaLnBrk="1" latinLnBrk="0" hangingPunct="1">
        <a:lnSpc>
          <a:spcPct val="90000"/>
        </a:lnSpc>
        <a:spcBef>
          <a:spcPts val="545"/>
        </a:spcBef>
        <a:buFont typeface="Arial" panose="020B0604020202020204" pitchFamily="34" charset="0"/>
        <a:buChar char="•"/>
        <a:defRPr kumimoji="1" sz="1963" kern="1200">
          <a:solidFill>
            <a:schemeClr val="tx1"/>
          </a:solidFill>
          <a:latin typeface="+mn-lt"/>
          <a:ea typeface="+mn-ea"/>
          <a:cs typeface="+mn-cs"/>
        </a:defRPr>
      </a:lvl8pPr>
      <a:lvl9pPr marL="4238290" indent="-249311" algn="l" defTabSz="997245" rtl="0" eaLnBrk="1" latinLnBrk="0" hangingPunct="1">
        <a:lnSpc>
          <a:spcPct val="90000"/>
        </a:lnSpc>
        <a:spcBef>
          <a:spcPts val="545"/>
        </a:spcBef>
        <a:buFont typeface="Arial" panose="020B0604020202020204" pitchFamily="34" charset="0"/>
        <a:buChar char="•"/>
        <a:defRPr kumimoji="1" sz="19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7245" rtl="0" eaLnBrk="1" latinLnBrk="0" hangingPunct="1">
        <a:defRPr kumimoji="1" sz="1963" kern="1200">
          <a:solidFill>
            <a:schemeClr val="tx1"/>
          </a:solidFill>
          <a:latin typeface="+mn-lt"/>
          <a:ea typeface="+mn-ea"/>
          <a:cs typeface="+mn-cs"/>
        </a:defRPr>
      </a:lvl1pPr>
      <a:lvl2pPr marL="498622" algn="l" defTabSz="997245" rtl="0" eaLnBrk="1" latinLnBrk="0" hangingPunct="1">
        <a:defRPr kumimoji="1" sz="1963" kern="1200">
          <a:solidFill>
            <a:schemeClr val="tx1"/>
          </a:solidFill>
          <a:latin typeface="+mn-lt"/>
          <a:ea typeface="+mn-ea"/>
          <a:cs typeface="+mn-cs"/>
        </a:defRPr>
      </a:lvl2pPr>
      <a:lvl3pPr marL="997245" algn="l" defTabSz="997245" rtl="0" eaLnBrk="1" latinLnBrk="0" hangingPunct="1">
        <a:defRPr kumimoji="1" sz="1963" kern="1200">
          <a:solidFill>
            <a:schemeClr val="tx1"/>
          </a:solidFill>
          <a:latin typeface="+mn-lt"/>
          <a:ea typeface="+mn-ea"/>
          <a:cs typeface="+mn-cs"/>
        </a:defRPr>
      </a:lvl3pPr>
      <a:lvl4pPr marL="1495867" algn="l" defTabSz="997245" rtl="0" eaLnBrk="1" latinLnBrk="0" hangingPunct="1">
        <a:defRPr kumimoji="1" sz="1963" kern="1200">
          <a:solidFill>
            <a:schemeClr val="tx1"/>
          </a:solidFill>
          <a:latin typeface="+mn-lt"/>
          <a:ea typeface="+mn-ea"/>
          <a:cs typeface="+mn-cs"/>
        </a:defRPr>
      </a:lvl4pPr>
      <a:lvl5pPr marL="1994489" algn="l" defTabSz="997245" rtl="0" eaLnBrk="1" latinLnBrk="0" hangingPunct="1">
        <a:defRPr kumimoji="1" sz="1963" kern="1200">
          <a:solidFill>
            <a:schemeClr val="tx1"/>
          </a:solidFill>
          <a:latin typeface="+mn-lt"/>
          <a:ea typeface="+mn-ea"/>
          <a:cs typeface="+mn-cs"/>
        </a:defRPr>
      </a:lvl5pPr>
      <a:lvl6pPr marL="2493112" algn="l" defTabSz="997245" rtl="0" eaLnBrk="1" latinLnBrk="0" hangingPunct="1">
        <a:defRPr kumimoji="1" sz="1963" kern="1200">
          <a:solidFill>
            <a:schemeClr val="tx1"/>
          </a:solidFill>
          <a:latin typeface="+mn-lt"/>
          <a:ea typeface="+mn-ea"/>
          <a:cs typeface="+mn-cs"/>
        </a:defRPr>
      </a:lvl6pPr>
      <a:lvl7pPr marL="2991734" algn="l" defTabSz="997245" rtl="0" eaLnBrk="1" latinLnBrk="0" hangingPunct="1">
        <a:defRPr kumimoji="1" sz="1963" kern="1200">
          <a:solidFill>
            <a:schemeClr val="tx1"/>
          </a:solidFill>
          <a:latin typeface="+mn-lt"/>
          <a:ea typeface="+mn-ea"/>
          <a:cs typeface="+mn-cs"/>
        </a:defRPr>
      </a:lvl7pPr>
      <a:lvl8pPr marL="3490356" algn="l" defTabSz="997245" rtl="0" eaLnBrk="1" latinLnBrk="0" hangingPunct="1">
        <a:defRPr kumimoji="1" sz="1963" kern="1200">
          <a:solidFill>
            <a:schemeClr val="tx1"/>
          </a:solidFill>
          <a:latin typeface="+mn-lt"/>
          <a:ea typeface="+mn-ea"/>
          <a:cs typeface="+mn-cs"/>
        </a:defRPr>
      </a:lvl8pPr>
      <a:lvl9pPr marL="3988979" algn="l" defTabSz="997245" rtl="0" eaLnBrk="1" latinLnBrk="0" hangingPunct="1">
        <a:defRPr kumimoji="1" sz="19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3" userDrawn="1">
          <p15:clr>
            <a:srgbClr val="F26B43"/>
          </p15:clr>
        </p15:guide>
        <p15:guide id="2" pos="232" userDrawn="1">
          <p15:clr>
            <a:srgbClr val="F26B43"/>
          </p15:clr>
        </p15:guide>
        <p15:guide id="3" orient="horz" pos="4761" userDrawn="1">
          <p15:clr>
            <a:srgbClr val="F26B43"/>
          </p15:clr>
        </p15:guide>
        <p15:guide id="4" pos="6020" userDrawn="1">
          <p15:clr>
            <a:srgbClr val="F26B43"/>
          </p15:clr>
        </p15:guide>
        <p15:guide id="5" orient="horz" pos="73" userDrawn="1">
          <p15:clr>
            <a:srgbClr val="F26B43"/>
          </p15:clr>
        </p15:guide>
        <p15:guide id="6" pos="88" userDrawn="1">
          <p15:clr>
            <a:srgbClr val="F26B43"/>
          </p15:clr>
        </p15:guide>
        <p15:guide id="7" pos="6194" userDrawn="1">
          <p15:clr>
            <a:srgbClr val="F26B43"/>
          </p15:clr>
        </p15:guide>
        <p15:guide id="8" orient="horz" pos="48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586833" y="3178135"/>
            <a:ext cx="8799013" cy="1419332"/>
          </a:xfrm>
          <a:prstGeom prst="rect">
            <a:avLst/>
          </a:prstGeom>
          <a:noFill/>
        </p:spPr>
        <p:txBody>
          <a:bodyPr wrap="none" lIns="140558" tIns="70279" rIns="140558" bIns="70279">
            <a:spAutoFit/>
          </a:bodyPr>
          <a:lstStyle/>
          <a:p>
            <a:pPr algn="ctr"/>
            <a:r>
              <a:rPr lang="ja-JP" altLang="en-US" sz="830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2024-05-29T09:15:01Z</dcterms:modified>
</cp:coreProperties>
</file>