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7" d="100"/>
          <a:sy n="57" d="100"/>
        </p:scale>
        <p:origin x="42" y="12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中面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(297mm×141mm)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3" y="76987"/>
              <a:ext cx="10754610" cy="7621804"/>
              <a:chOff x="48753" y="76987"/>
              <a:chExt cx="10754610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3" y="6971199"/>
                <a:ext cx="10754610" cy="614183"/>
                <a:chOff x="48753" y="6971199"/>
                <a:chExt cx="10754610" cy="614183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3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59230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69706" y="7340531"/>
                  <a:ext cx="353365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138mm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1193591" y="734755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40145" y="733234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</a:t>
                  </a: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8070896" y="7376953"/>
                  <a:ext cx="1777638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</a:t>
                  </a: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59229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69705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2024-05-08T03:23:36Z</dcterms:modified>
</cp:coreProperties>
</file>