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ja-JP"/>
    </a:defPPr>
    <a:lvl1pPr marL="0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" y="150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10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6211" y="3226043"/>
            <a:ext cx="4527039" cy="8822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53747" y="4341891"/>
            <a:ext cx="4549503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76211" y="5795289"/>
            <a:ext cx="4601001" cy="105785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53747" y="7081721"/>
            <a:ext cx="4549503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753747" y="-91589"/>
            <a:ext cx="4623465" cy="3082685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973951"/>
            <a:ext cx="15335250" cy="11881666"/>
            <a:chOff x="-28065" y="-694282"/>
            <a:chExt cx="10907713" cy="8469858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4282"/>
              <a:ext cx="10907713" cy="8469858"/>
              <a:chOff x="0" y="-973950"/>
              <a:chExt cx="7775575" cy="11881664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3950"/>
                <a:ext cx="5055732" cy="839055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A3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表面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(297mm×141mm)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54760" y="108001"/>
                  <a:ext cx="7666435" cy="1069199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09520" y="216001"/>
                  <a:ext cx="7556914" cy="1047599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48754" y="76987"/>
              <a:ext cx="10754608" cy="7621804"/>
              <a:chOff x="48754" y="76987"/>
              <a:chExt cx="10754608" cy="7621804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48754" y="6971199"/>
                <a:ext cx="10754608" cy="634977"/>
                <a:chOff x="48754" y="6971199"/>
                <a:chExt cx="10754608" cy="634977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48754" y="7340531"/>
                  <a:ext cx="3533657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138mm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577841" y="7340531"/>
                  <a:ext cx="361047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141mm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192886" y="7340531"/>
                  <a:ext cx="361047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141mm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29164" y="7394654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4735811" y="7394654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 userDrawn="1"/>
              </p:nvSpPr>
              <p:spPr>
                <a:xfrm>
                  <a:off x="987809" y="7397747"/>
                  <a:ext cx="1777638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582411" y="76987"/>
                <a:ext cx="0" cy="762180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192887" y="76988"/>
                <a:ext cx="0" cy="762180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11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2024-05-17T03:08:10Z</dcterms:modified>
</cp:coreProperties>
</file>