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9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5335250" cy="10907713"/>
  <p:notesSz cx="7104063" cy="10234613"/>
  <p:defaultTextStyle>
    <a:defPPr>
      <a:defRPr lang="ja-JP"/>
    </a:defPPr>
    <a:lvl1pPr marL="0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48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56" d="100"/>
          <a:sy n="56" d="100"/>
        </p:scale>
        <p:origin x="42" y="150"/>
      </p:cViewPr>
      <p:guideLst>
        <p:guide orient="horz" pos="3436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5538" y="1279525"/>
            <a:ext cx="48529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1pPr>
    <a:lvl2pPr marL="642183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2pPr>
    <a:lvl3pPr marL="128436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3pPr>
    <a:lvl4pPr marL="192654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4pPr>
    <a:lvl5pPr marL="256873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5pPr>
    <a:lvl6pPr marL="3210916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6pPr>
    <a:lvl7pPr marL="3853099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7pPr>
    <a:lvl8pPr marL="4495282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8pPr>
    <a:lvl9pPr marL="5137465" algn="l" defTabSz="1284366" rtl="0" eaLnBrk="1" latinLnBrk="0" hangingPunct="1">
      <a:defRPr kumimoji="1" sz="16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5538" y="1279525"/>
            <a:ext cx="48529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1101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5776211" y="3226043"/>
            <a:ext cx="4527039" cy="88229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5753747" y="4341891"/>
            <a:ext cx="4549503" cy="123341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1141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1141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5776211" y="5795289"/>
            <a:ext cx="4601001" cy="1057854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5753747" y="7081721"/>
            <a:ext cx="4549503" cy="15361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200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+mn-ea"/>
                <a:ea typeface="+mn-ea"/>
              </a:rPr>
              <a:t>・</a:t>
            </a:r>
            <a:r>
              <a:rPr lang="en-US" altLang="ja-JP" sz="1400" b="1" dirty="0" smtClean="0">
                <a:latin typeface="+mn-ea"/>
                <a:ea typeface="+mn-ea"/>
              </a:rPr>
              <a:t>PDF</a:t>
            </a:r>
            <a:r>
              <a:rPr lang="ja-JP" altLang="en-US" sz="1400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400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4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4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855" b="1" dirty="0">
              <a:latin typeface="+mn-ea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753747" y="-91589"/>
            <a:ext cx="4623465" cy="3082685"/>
          </a:xfrm>
          <a:prstGeom prst="rect">
            <a:avLst/>
          </a:prstGeom>
        </p:spPr>
      </p:pic>
      <p:grpSp>
        <p:nvGrpSpPr>
          <p:cNvPr id="12" name="グループ化 11"/>
          <p:cNvGrpSpPr/>
          <p:nvPr userDrawn="1"/>
        </p:nvGrpSpPr>
        <p:grpSpPr>
          <a:xfrm>
            <a:off x="0" y="-973951"/>
            <a:ext cx="15335250" cy="11881666"/>
            <a:chOff x="-28065" y="-694282"/>
            <a:chExt cx="10907713" cy="8469858"/>
          </a:xfrm>
        </p:grpSpPr>
        <p:grpSp>
          <p:nvGrpSpPr>
            <p:cNvPr id="13" name="グループ化 12">
              <a:extLst>
                <a:ext uri="{FF2B5EF4-FFF2-40B4-BE49-F238E27FC236}">
                  <a16:creationId xmlns="" xmlns:a16="http://schemas.microsoft.com/office/drawing/2014/main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694282"/>
              <a:ext cx="10907713" cy="8469858"/>
              <a:chOff x="0" y="-973950"/>
              <a:chExt cx="7775575" cy="11881664"/>
            </a:xfrm>
          </p:grpSpPr>
          <p:sp>
            <p:nvSpPr>
              <p:cNvPr id="27" name="Rectangle 23"/>
              <p:cNvSpPr>
                <a:spLocks noChangeArrowheads="1"/>
              </p:cNvSpPr>
              <p:nvPr userDrawn="1"/>
            </p:nvSpPr>
            <p:spPr bwMode="auto">
              <a:xfrm>
                <a:off x="1314089" y="-973950"/>
                <a:ext cx="5055732" cy="839055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A3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巻き三つ折り　表面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右開き</a:t>
                </a:r>
                <a:endParaRPr lang="en-US" altLang="ja-JP" sz="256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(297mm×141mm)</a:t>
                </a:r>
                <a:endParaRPr lang="en-US" altLang="ja-JP" sz="2566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="" xmlns:a16="http://schemas.microsoft.com/office/drawing/2014/main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1"/>
                <a:ext cx="7775575" cy="10907713"/>
                <a:chOff x="0" y="1"/>
                <a:chExt cx="7775575" cy="10907713"/>
              </a:xfrm>
            </p:grpSpPr>
            <p:sp>
              <p:nvSpPr>
                <p:cNvPr id="29" name="正方形/長方形 28">
                  <a:extLst>
                    <a:ext uri="{FF2B5EF4-FFF2-40B4-BE49-F238E27FC236}">
                      <a16:creationId xmlns="" xmlns:a16="http://schemas.microsoft.com/office/drawing/2014/main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54760" y="108001"/>
                  <a:ext cx="7666435" cy="10691998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30" name="正方形/長方形 29">
                  <a:extLst>
                    <a:ext uri="{FF2B5EF4-FFF2-40B4-BE49-F238E27FC236}">
                      <a16:creationId xmlns="" xmlns:a16="http://schemas.microsoft.com/office/drawing/2014/main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1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="" xmlns:a16="http://schemas.microsoft.com/office/drawing/2014/main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09520" y="216001"/>
                  <a:ext cx="7556914" cy="10475998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83"/>
                </a:p>
              </p:txBody>
            </p:sp>
          </p:grpSp>
        </p:grpSp>
        <p:grpSp>
          <p:nvGrpSpPr>
            <p:cNvPr id="14" name="グループ化 13"/>
            <p:cNvGrpSpPr/>
            <p:nvPr userDrawn="1"/>
          </p:nvGrpSpPr>
          <p:grpSpPr>
            <a:xfrm>
              <a:off x="48753" y="76987"/>
              <a:ext cx="10754610" cy="7621804"/>
              <a:chOff x="48753" y="76987"/>
              <a:chExt cx="10754610" cy="7621804"/>
            </a:xfrm>
          </p:grpSpPr>
          <p:grpSp>
            <p:nvGrpSpPr>
              <p:cNvPr id="15" name="グループ化 14"/>
              <p:cNvGrpSpPr/>
              <p:nvPr userDrawn="1"/>
            </p:nvGrpSpPr>
            <p:grpSpPr>
              <a:xfrm>
                <a:off x="48753" y="6971199"/>
                <a:ext cx="10754610" cy="624674"/>
                <a:chOff x="48753" y="6971199"/>
                <a:chExt cx="10754610" cy="624674"/>
              </a:xfrm>
            </p:grpSpPr>
            <p:cxnSp>
              <p:nvCxnSpPr>
                <p:cNvPr id="18" name="直線矢印コネクタ 17"/>
                <p:cNvCxnSpPr/>
                <p:nvPr userDrawn="1"/>
              </p:nvCxnSpPr>
              <p:spPr>
                <a:xfrm>
                  <a:off x="48753" y="7340531"/>
                  <a:ext cx="3610476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テキスト ボックス 18"/>
                <p:cNvSpPr txBox="1"/>
                <p:nvPr userDrawn="1"/>
              </p:nvSpPr>
              <p:spPr>
                <a:xfrm>
                  <a:off x="1216228" y="6971199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141mm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0" name="直線矢印コネクタ 19"/>
                <p:cNvCxnSpPr/>
                <p:nvPr userDrawn="1"/>
              </p:nvCxnSpPr>
              <p:spPr>
                <a:xfrm>
                  <a:off x="3659230" y="7340531"/>
                  <a:ext cx="3610476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テキスト ボックス 20"/>
                <p:cNvSpPr txBox="1"/>
                <p:nvPr userDrawn="1"/>
              </p:nvSpPr>
              <p:spPr>
                <a:xfrm>
                  <a:off x="4765391" y="6980387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141mm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2" name="直線矢印コネクタ 21"/>
                <p:cNvCxnSpPr/>
                <p:nvPr userDrawn="1"/>
              </p:nvCxnSpPr>
              <p:spPr>
                <a:xfrm>
                  <a:off x="7269706" y="7340531"/>
                  <a:ext cx="3533657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テキスト ボックス 22"/>
                <p:cNvSpPr txBox="1"/>
                <p:nvPr userDrawn="1"/>
              </p:nvSpPr>
              <p:spPr>
                <a:xfrm>
                  <a:off x="8329164" y="6971199"/>
                  <a:ext cx="1320800" cy="3431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5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138mm</a:t>
                  </a:r>
                  <a:endParaRPr kumimoji="1" lang="ja-JP" altLang="en-US" sz="25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4" name="テキスト ボックス 23"/>
                <p:cNvSpPr txBox="1"/>
                <p:nvPr userDrawn="1"/>
              </p:nvSpPr>
              <p:spPr>
                <a:xfrm>
                  <a:off x="1193591" y="7387444"/>
                  <a:ext cx="1320800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表紙面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4727248" y="7382850"/>
                  <a:ext cx="1320800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裏表紙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6" name="テキスト ボックス 25"/>
                <p:cNvSpPr txBox="1"/>
                <p:nvPr userDrawn="1"/>
              </p:nvSpPr>
              <p:spPr>
                <a:xfrm>
                  <a:off x="8070896" y="7376953"/>
                  <a:ext cx="1777638" cy="2084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3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中に折り込まれる面</a:t>
                  </a:r>
                  <a:endParaRPr kumimoji="1" lang="ja-JP" altLang="en-US" sz="13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6" name="直線コネクタ 15"/>
              <p:cNvCxnSpPr/>
              <p:nvPr userDrawn="1"/>
            </p:nvCxnSpPr>
            <p:spPr>
              <a:xfrm>
                <a:off x="3659229" y="76987"/>
                <a:ext cx="0" cy="7621804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 userDrawn="1"/>
            </p:nvCxnSpPr>
            <p:spPr>
              <a:xfrm>
                <a:off x="7269705" y="76988"/>
                <a:ext cx="0" cy="7621803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6112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69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5" userDrawn="1">
          <p15:clr>
            <a:srgbClr val="F26B43"/>
          </p15:clr>
        </p15:guide>
        <p15:guide id="2" pos="357" userDrawn="1">
          <p15:clr>
            <a:srgbClr val="F26B43"/>
          </p15:clr>
        </p15:guide>
        <p15:guide id="3" orient="horz" pos="6679" userDrawn="1">
          <p15:clr>
            <a:srgbClr val="F26B43"/>
          </p15:clr>
        </p15:guide>
        <p15:guide id="4" pos="9258" userDrawn="1">
          <p15:clr>
            <a:srgbClr val="F26B43"/>
          </p15:clr>
        </p15:guide>
        <p15:guide id="5" orient="horz" pos="102" userDrawn="1">
          <p15:clr>
            <a:srgbClr val="F26B43"/>
          </p15:clr>
        </p15:guide>
        <p15:guide id="6" pos="134" userDrawn="1">
          <p15:clr>
            <a:srgbClr val="F26B43"/>
          </p15:clr>
        </p15:guide>
        <p15:guide id="7" pos="9526" userDrawn="1">
          <p15:clr>
            <a:srgbClr val="F26B43"/>
          </p15:clr>
        </p15:guide>
        <p15:guide id="8" orient="horz" pos="68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2024-05-17T03:07:00Z</dcterms:modified>
</cp:coreProperties>
</file>