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729" r:id="rId1"/>
  </p:sldMasterIdLst>
  <p:notesMasterIdLst>
    <p:notesMasterId r:id="rId3"/>
  </p:notesMasterIdLst>
  <p:handoutMasterIdLst>
    <p:handoutMasterId r:id="rId4"/>
  </p:handoutMasterIdLst>
  <p:sldIdLst>
    <p:sldId id="264" r:id="rId2"/>
  </p:sldIdLst>
  <p:sldSz cx="15335250" cy="10907713"/>
  <p:notesSz cx="7104063" cy="10234613"/>
  <p:defaultTextStyle>
    <a:defPPr>
      <a:defRPr lang="ja-JP"/>
    </a:defPPr>
    <a:lvl1pPr marL="0" algn="l" defTabSz="1284366" rtl="0" eaLnBrk="1" latinLnBrk="0" hangingPunct="1">
      <a:defRPr kumimoji="1" sz="2528" kern="1200">
        <a:solidFill>
          <a:schemeClr val="tx1"/>
        </a:solidFill>
        <a:latin typeface="+mn-lt"/>
        <a:ea typeface="+mn-ea"/>
        <a:cs typeface="+mn-cs"/>
      </a:defRPr>
    </a:lvl1pPr>
    <a:lvl2pPr marL="642183" algn="l" defTabSz="1284366" rtl="0" eaLnBrk="1" latinLnBrk="0" hangingPunct="1">
      <a:defRPr kumimoji="1" sz="2528" kern="1200">
        <a:solidFill>
          <a:schemeClr val="tx1"/>
        </a:solidFill>
        <a:latin typeface="+mn-lt"/>
        <a:ea typeface="+mn-ea"/>
        <a:cs typeface="+mn-cs"/>
      </a:defRPr>
    </a:lvl2pPr>
    <a:lvl3pPr marL="1284366" algn="l" defTabSz="1284366" rtl="0" eaLnBrk="1" latinLnBrk="0" hangingPunct="1">
      <a:defRPr kumimoji="1" sz="2528" kern="1200">
        <a:solidFill>
          <a:schemeClr val="tx1"/>
        </a:solidFill>
        <a:latin typeface="+mn-lt"/>
        <a:ea typeface="+mn-ea"/>
        <a:cs typeface="+mn-cs"/>
      </a:defRPr>
    </a:lvl3pPr>
    <a:lvl4pPr marL="1926549" algn="l" defTabSz="1284366" rtl="0" eaLnBrk="1" latinLnBrk="0" hangingPunct="1">
      <a:defRPr kumimoji="1" sz="2528" kern="1200">
        <a:solidFill>
          <a:schemeClr val="tx1"/>
        </a:solidFill>
        <a:latin typeface="+mn-lt"/>
        <a:ea typeface="+mn-ea"/>
        <a:cs typeface="+mn-cs"/>
      </a:defRPr>
    </a:lvl4pPr>
    <a:lvl5pPr marL="2568732" algn="l" defTabSz="1284366" rtl="0" eaLnBrk="1" latinLnBrk="0" hangingPunct="1">
      <a:defRPr kumimoji="1" sz="2528" kern="1200">
        <a:solidFill>
          <a:schemeClr val="tx1"/>
        </a:solidFill>
        <a:latin typeface="+mn-lt"/>
        <a:ea typeface="+mn-ea"/>
        <a:cs typeface="+mn-cs"/>
      </a:defRPr>
    </a:lvl5pPr>
    <a:lvl6pPr marL="3210916" algn="l" defTabSz="1284366" rtl="0" eaLnBrk="1" latinLnBrk="0" hangingPunct="1">
      <a:defRPr kumimoji="1" sz="2528" kern="1200">
        <a:solidFill>
          <a:schemeClr val="tx1"/>
        </a:solidFill>
        <a:latin typeface="+mn-lt"/>
        <a:ea typeface="+mn-ea"/>
        <a:cs typeface="+mn-cs"/>
      </a:defRPr>
    </a:lvl6pPr>
    <a:lvl7pPr marL="3853099" algn="l" defTabSz="1284366" rtl="0" eaLnBrk="1" latinLnBrk="0" hangingPunct="1">
      <a:defRPr kumimoji="1" sz="2528" kern="1200">
        <a:solidFill>
          <a:schemeClr val="tx1"/>
        </a:solidFill>
        <a:latin typeface="+mn-lt"/>
        <a:ea typeface="+mn-ea"/>
        <a:cs typeface="+mn-cs"/>
      </a:defRPr>
    </a:lvl7pPr>
    <a:lvl8pPr marL="4495282" algn="l" defTabSz="1284366" rtl="0" eaLnBrk="1" latinLnBrk="0" hangingPunct="1">
      <a:defRPr kumimoji="1" sz="2528" kern="1200">
        <a:solidFill>
          <a:schemeClr val="tx1"/>
        </a:solidFill>
        <a:latin typeface="+mn-lt"/>
        <a:ea typeface="+mn-ea"/>
        <a:cs typeface="+mn-cs"/>
      </a:defRPr>
    </a:lvl8pPr>
    <a:lvl9pPr marL="5137465" algn="l" defTabSz="1284366" rtl="0" eaLnBrk="1" latinLnBrk="0" hangingPunct="1">
      <a:defRPr kumimoji="1" sz="252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E5302498-EA80-4D93-B078-4175A5C773FC}">
          <p14:sldIdLst>
            <p14:sldId id="2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436" userDrawn="1">
          <p15:clr>
            <a:srgbClr val="A4A3A4"/>
          </p15:clr>
        </p15:guide>
        <p15:guide id="2" pos="483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FF66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09" autoAdjust="0"/>
    <p:restoredTop sz="94660"/>
  </p:normalViewPr>
  <p:slideViewPr>
    <p:cSldViewPr snapToGrid="0">
      <p:cViewPr varScale="1">
        <p:scale>
          <a:sx n="58" d="100"/>
          <a:sy n="58" d="100"/>
        </p:scale>
        <p:origin x="1122" y="426"/>
      </p:cViewPr>
      <p:guideLst>
        <p:guide orient="horz" pos="3436"/>
        <p:guide pos="483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396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023424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852B4DB4-6E4B-4C3D-941B-57A48FAC1F26}" type="datetimeFigureOut">
              <a:rPr kumimoji="1" lang="ja-JP" altLang="en-US" smtClean="0"/>
              <a:pPr/>
              <a:t>2024/5/8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3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023424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225D2727-B4EF-478F-9C4C-99835A5D8CE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0212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3993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03CA7A07-2955-497E-B7CA-02308A12C977}" type="datetimeFigureOut">
              <a:rPr kumimoji="1" lang="ja-JP" altLang="en-US" smtClean="0"/>
              <a:pPr/>
              <a:t>2024/5/8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25538" y="1279525"/>
            <a:ext cx="4852987" cy="34528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9" tIns="47380" rIns="94759" bIns="4738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407" y="4925409"/>
            <a:ext cx="5683250" cy="4029880"/>
          </a:xfrm>
          <a:prstGeom prst="rect">
            <a:avLst/>
          </a:prstGeom>
        </p:spPr>
        <p:txBody>
          <a:bodyPr vert="horz" lIns="94759" tIns="47380" rIns="94759" bIns="4738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3993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668778A8-AF5B-4A0F-A0AE-940A293372B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908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84366" rtl="0" eaLnBrk="1" latinLnBrk="0" hangingPunct="1">
      <a:defRPr kumimoji="1" sz="1686" kern="1200">
        <a:solidFill>
          <a:schemeClr val="tx1"/>
        </a:solidFill>
        <a:latin typeface="+mn-lt"/>
        <a:ea typeface="+mn-ea"/>
        <a:cs typeface="+mn-cs"/>
      </a:defRPr>
    </a:lvl1pPr>
    <a:lvl2pPr marL="642183" algn="l" defTabSz="1284366" rtl="0" eaLnBrk="1" latinLnBrk="0" hangingPunct="1">
      <a:defRPr kumimoji="1" sz="1686" kern="1200">
        <a:solidFill>
          <a:schemeClr val="tx1"/>
        </a:solidFill>
        <a:latin typeface="+mn-lt"/>
        <a:ea typeface="+mn-ea"/>
        <a:cs typeface="+mn-cs"/>
      </a:defRPr>
    </a:lvl2pPr>
    <a:lvl3pPr marL="1284366" algn="l" defTabSz="1284366" rtl="0" eaLnBrk="1" latinLnBrk="0" hangingPunct="1">
      <a:defRPr kumimoji="1" sz="1686" kern="1200">
        <a:solidFill>
          <a:schemeClr val="tx1"/>
        </a:solidFill>
        <a:latin typeface="+mn-lt"/>
        <a:ea typeface="+mn-ea"/>
        <a:cs typeface="+mn-cs"/>
      </a:defRPr>
    </a:lvl3pPr>
    <a:lvl4pPr marL="1926549" algn="l" defTabSz="1284366" rtl="0" eaLnBrk="1" latinLnBrk="0" hangingPunct="1">
      <a:defRPr kumimoji="1" sz="1686" kern="1200">
        <a:solidFill>
          <a:schemeClr val="tx1"/>
        </a:solidFill>
        <a:latin typeface="+mn-lt"/>
        <a:ea typeface="+mn-ea"/>
        <a:cs typeface="+mn-cs"/>
      </a:defRPr>
    </a:lvl4pPr>
    <a:lvl5pPr marL="2568732" algn="l" defTabSz="1284366" rtl="0" eaLnBrk="1" latinLnBrk="0" hangingPunct="1">
      <a:defRPr kumimoji="1" sz="1686" kern="1200">
        <a:solidFill>
          <a:schemeClr val="tx1"/>
        </a:solidFill>
        <a:latin typeface="+mn-lt"/>
        <a:ea typeface="+mn-ea"/>
        <a:cs typeface="+mn-cs"/>
      </a:defRPr>
    </a:lvl5pPr>
    <a:lvl6pPr marL="3210916" algn="l" defTabSz="1284366" rtl="0" eaLnBrk="1" latinLnBrk="0" hangingPunct="1">
      <a:defRPr kumimoji="1" sz="1686" kern="1200">
        <a:solidFill>
          <a:schemeClr val="tx1"/>
        </a:solidFill>
        <a:latin typeface="+mn-lt"/>
        <a:ea typeface="+mn-ea"/>
        <a:cs typeface="+mn-cs"/>
      </a:defRPr>
    </a:lvl6pPr>
    <a:lvl7pPr marL="3853099" algn="l" defTabSz="1284366" rtl="0" eaLnBrk="1" latinLnBrk="0" hangingPunct="1">
      <a:defRPr kumimoji="1" sz="1686" kern="1200">
        <a:solidFill>
          <a:schemeClr val="tx1"/>
        </a:solidFill>
        <a:latin typeface="+mn-lt"/>
        <a:ea typeface="+mn-ea"/>
        <a:cs typeface="+mn-cs"/>
      </a:defRPr>
    </a:lvl7pPr>
    <a:lvl8pPr marL="4495282" algn="l" defTabSz="1284366" rtl="0" eaLnBrk="1" latinLnBrk="0" hangingPunct="1">
      <a:defRPr kumimoji="1" sz="1686" kern="1200">
        <a:solidFill>
          <a:schemeClr val="tx1"/>
        </a:solidFill>
        <a:latin typeface="+mn-lt"/>
        <a:ea typeface="+mn-ea"/>
        <a:cs typeface="+mn-cs"/>
      </a:defRPr>
    </a:lvl8pPr>
    <a:lvl9pPr marL="5137465" algn="l" defTabSz="1284366" rtl="0" eaLnBrk="1" latinLnBrk="0" hangingPunct="1">
      <a:defRPr kumimoji="1" sz="168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125538" y="1279525"/>
            <a:ext cx="4852987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680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11019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 userDrawn="1"/>
        </p:nvSpPr>
        <p:spPr>
          <a:xfrm>
            <a:off x="15776211" y="3226043"/>
            <a:ext cx="4527039" cy="882293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426" b="1" dirty="0" smtClean="0">
              <a:solidFill>
                <a:srgbClr val="0070C0"/>
              </a:solidFill>
            </a:endParaRPr>
          </a:p>
          <a:p>
            <a:pPr algn="ctr"/>
            <a:r>
              <a:rPr kumimoji="1" lang="ja-JP" altLang="en-US" sz="1426" b="1" dirty="0" smtClean="0">
                <a:solidFill>
                  <a:srgbClr val="0070C0"/>
                </a:solidFill>
                <a:latin typeface="+mn-ea"/>
                <a:ea typeface="+mn-ea"/>
              </a:rPr>
              <a:t>一番内側の青線</a:t>
            </a:r>
            <a:endParaRPr kumimoji="1" lang="en-US" altLang="ja-JP" sz="1426" b="1" dirty="0" smtClean="0">
              <a:solidFill>
                <a:srgbClr val="0070C0"/>
              </a:solidFill>
              <a:latin typeface="+mn-ea"/>
              <a:ea typeface="+mn-ea"/>
            </a:endParaRPr>
          </a:p>
          <a:p>
            <a:r>
              <a:rPr kumimoji="1" lang="ja-JP" altLang="en-US" sz="1141" b="1" dirty="0" smtClean="0">
                <a:solidFill>
                  <a:schemeClr val="tx1"/>
                </a:solidFill>
                <a:latin typeface="+mn-ea"/>
                <a:ea typeface="+mn-ea"/>
              </a:rPr>
              <a:t>切れてはいけない文字や絵柄は、この線より内側に入れてください。</a:t>
            </a:r>
            <a:endParaRPr kumimoji="1" lang="en-US" altLang="ja-JP" sz="1141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endParaRPr kumimoji="1" lang="ja-JP" altLang="en-US" sz="1141" b="1" dirty="0">
              <a:solidFill>
                <a:srgbClr val="FF0000"/>
              </a:solidFill>
            </a:endParaRPr>
          </a:p>
        </p:txBody>
      </p:sp>
      <p:sp>
        <p:nvSpPr>
          <p:cNvPr id="8" name="テキスト ボックス 7"/>
          <p:cNvSpPr txBox="1"/>
          <p:nvPr userDrawn="1"/>
        </p:nvSpPr>
        <p:spPr>
          <a:xfrm>
            <a:off x="15753747" y="4341891"/>
            <a:ext cx="4549503" cy="1233415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426" b="1" dirty="0" smtClean="0">
              <a:solidFill>
                <a:srgbClr val="00B050"/>
              </a:solidFill>
            </a:endParaRPr>
          </a:p>
          <a:p>
            <a:pPr algn="ctr"/>
            <a:r>
              <a:rPr kumimoji="1" lang="ja-JP" altLang="en-US" sz="1426" b="1" dirty="0" smtClean="0">
                <a:solidFill>
                  <a:srgbClr val="00B050"/>
                </a:solidFill>
                <a:latin typeface="+mn-ea"/>
                <a:ea typeface="+mn-ea"/>
              </a:rPr>
              <a:t>真ん中の緑線</a:t>
            </a:r>
            <a:endParaRPr kumimoji="1" lang="en-US" altLang="ja-JP" sz="1426" b="1" dirty="0" smtClean="0">
              <a:solidFill>
                <a:srgbClr val="00B050"/>
              </a:solidFill>
              <a:latin typeface="+mn-ea"/>
              <a:ea typeface="+mn-ea"/>
            </a:endParaRPr>
          </a:p>
          <a:p>
            <a:r>
              <a:rPr kumimoji="1" lang="ja-JP" altLang="en-US" sz="1141" b="1" dirty="0" smtClean="0">
                <a:solidFill>
                  <a:schemeClr val="tx1"/>
                </a:solidFill>
                <a:latin typeface="+mn-ea"/>
                <a:ea typeface="+mn-ea"/>
              </a:rPr>
              <a:t>仕上がりサイズ</a:t>
            </a:r>
            <a:r>
              <a:rPr kumimoji="1" lang="en-US" altLang="ja-JP" sz="1141" b="1" dirty="0" smtClean="0">
                <a:solidFill>
                  <a:schemeClr val="tx1"/>
                </a:solidFill>
                <a:latin typeface="+mn-ea"/>
                <a:ea typeface="+mn-ea"/>
              </a:rPr>
              <a:t>/</a:t>
            </a:r>
            <a:r>
              <a:rPr kumimoji="1" lang="ja-JP" altLang="en-US" sz="1141" b="1" dirty="0" smtClean="0">
                <a:solidFill>
                  <a:schemeClr val="tx1"/>
                </a:solidFill>
                <a:latin typeface="+mn-ea"/>
                <a:ea typeface="+mn-ea"/>
              </a:rPr>
              <a:t>折りの範囲です。</a:t>
            </a:r>
            <a:endParaRPr kumimoji="1" lang="en-US" altLang="ja-JP" sz="1141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r>
              <a:rPr kumimoji="1" lang="ja-JP" altLang="en-US" sz="1141" b="1" dirty="0" smtClean="0">
                <a:solidFill>
                  <a:schemeClr val="tx1"/>
                </a:solidFill>
                <a:latin typeface="+mn-ea"/>
                <a:ea typeface="+mn-ea"/>
              </a:rPr>
              <a:t>この線で断裁・折り加工されますので、文字や絵柄の配置にはご注意ください。</a:t>
            </a:r>
            <a:endParaRPr kumimoji="1" lang="en-US" altLang="ja-JP" sz="1141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endParaRPr kumimoji="1" lang="en-US" altLang="ja-JP" sz="1141" b="1" dirty="0" smtClean="0">
              <a:solidFill>
                <a:schemeClr val="tx1"/>
              </a:solidFill>
            </a:endParaRPr>
          </a:p>
        </p:txBody>
      </p:sp>
      <p:sp>
        <p:nvSpPr>
          <p:cNvPr id="9" name="テキスト ボックス 8"/>
          <p:cNvSpPr txBox="1"/>
          <p:nvPr userDrawn="1"/>
        </p:nvSpPr>
        <p:spPr>
          <a:xfrm>
            <a:off x="15776211" y="5795289"/>
            <a:ext cx="4601001" cy="1057854"/>
          </a:xfrm>
          <a:prstGeom prst="rect">
            <a:avLst/>
          </a:prstGeom>
          <a:noFill/>
          <a:ln w="28575">
            <a:solidFill>
              <a:srgbClr val="FF66FF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426" b="1" dirty="0" smtClean="0">
              <a:solidFill>
                <a:srgbClr val="FF33CC"/>
              </a:solidFill>
              <a:latin typeface="+mn-ea"/>
              <a:ea typeface="+mn-ea"/>
            </a:endParaRPr>
          </a:p>
          <a:p>
            <a:pPr algn="ctr"/>
            <a:r>
              <a:rPr kumimoji="1" lang="ja-JP" altLang="en-US" sz="1426" b="1" dirty="0" smtClean="0">
                <a:solidFill>
                  <a:srgbClr val="FF33CC"/>
                </a:solidFill>
                <a:latin typeface="+mn-ea"/>
                <a:ea typeface="+mn-ea"/>
              </a:rPr>
              <a:t>一番外側のピンク線</a:t>
            </a:r>
            <a:endParaRPr kumimoji="1" lang="en-US" altLang="ja-JP" sz="1426" b="1" dirty="0" smtClean="0">
              <a:solidFill>
                <a:srgbClr val="FF33CC"/>
              </a:solidFill>
              <a:latin typeface="+mn-ea"/>
              <a:ea typeface="+mn-ea"/>
            </a:endParaRPr>
          </a:p>
          <a:p>
            <a:r>
              <a:rPr kumimoji="1" lang="ja-JP" altLang="en-US" sz="1141" b="1" dirty="0" smtClean="0">
                <a:solidFill>
                  <a:schemeClr val="tx1"/>
                </a:solidFill>
                <a:latin typeface="+mn-ea"/>
                <a:ea typeface="+mn-ea"/>
              </a:rPr>
              <a:t>フチ無し印刷をご希望の場合、</a:t>
            </a:r>
            <a:endParaRPr kumimoji="1" lang="en-US" altLang="ja-JP" sz="1141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r>
              <a:rPr kumimoji="1" lang="ja-JP" altLang="en-US" sz="1141" b="1" dirty="0" smtClean="0">
                <a:solidFill>
                  <a:schemeClr val="tx1"/>
                </a:solidFill>
                <a:latin typeface="+mn-ea"/>
                <a:ea typeface="+mn-ea"/>
              </a:rPr>
              <a:t>画像や背景色をこの線まで伸ばして配置してください。</a:t>
            </a:r>
            <a:endParaRPr kumimoji="1" lang="en-US" altLang="ja-JP" sz="1141" b="1" dirty="0" smtClean="0">
              <a:solidFill>
                <a:srgbClr val="FF0000"/>
              </a:solidFill>
              <a:latin typeface="+mn-ea"/>
              <a:ea typeface="+mn-ea"/>
            </a:endParaRPr>
          </a:p>
          <a:p>
            <a:endParaRPr kumimoji="1" lang="ja-JP" altLang="en-US" sz="1141" b="1" dirty="0">
              <a:solidFill>
                <a:srgbClr val="FF0000"/>
              </a:solidFill>
            </a:endParaRPr>
          </a:p>
        </p:txBody>
      </p:sp>
      <p:sp>
        <p:nvSpPr>
          <p:cNvPr id="10" name="正方形/長方形 3"/>
          <p:cNvSpPr>
            <a:spLocks noChangeArrowheads="1"/>
          </p:cNvSpPr>
          <p:nvPr userDrawn="1"/>
        </p:nvSpPr>
        <p:spPr bwMode="auto">
          <a:xfrm>
            <a:off x="15753747" y="7081721"/>
            <a:ext cx="4549503" cy="153619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200" b="1" u="sng" dirty="0" smtClean="0">
                <a:latin typeface="ＭＳ Ｐゴシック" panose="020B0600070205080204" pitchFamily="50" charset="-128"/>
              </a:rPr>
              <a:t>その他注意事項</a:t>
            </a:r>
            <a:endParaRPr lang="en-US" altLang="ja-JP" sz="1200" b="1" u="sng" dirty="0" smtClean="0">
              <a:latin typeface="ＭＳ Ｐゴシック" panose="020B0600070205080204" pitchFamily="50" charset="-128"/>
            </a:endParaRPr>
          </a:p>
          <a:p>
            <a:pPr marL="0" marR="0" lvl="0" indent="0" algn="l" defTabSz="651876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855" b="1" dirty="0" smtClean="0">
                <a:latin typeface="+mn-ea"/>
                <a:ea typeface="+mn-ea"/>
              </a:rPr>
              <a:t>・</a:t>
            </a:r>
            <a:r>
              <a:rPr lang="en-US" altLang="ja-JP" sz="1400" b="1" dirty="0" smtClean="0">
                <a:latin typeface="+mn-ea"/>
                <a:ea typeface="+mn-ea"/>
              </a:rPr>
              <a:t>PDF</a:t>
            </a:r>
            <a:r>
              <a:rPr lang="ja-JP" altLang="en-US" sz="1400" b="1" dirty="0" smtClean="0">
                <a:latin typeface="+mn-ea"/>
                <a:ea typeface="+mn-ea"/>
              </a:rPr>
              <a:t>形式での入稿をお願いします。</a:t>
            </a:r>
            <a:endParaRPr lang="en-US" altLang="ja-JP" sz="1400" b="1" dirty="0" smtClean="0">
              <a:latin typeface="+mn-ea"/>
              <a:ea typeface="+mn-ea"/>
            </a:endParaRPr>
          </a:p>
          <a:p>
            <a:pPr algn="ctr" eaLnBrk="1" hangingPunct="1"/>
            <a:r>
              <a:rPr lang="ja-JP" altLang="en-US" sz="1400" b="1" dirty="0" smtClean="0">
                <a:solidFill>
                  <a:srgbClr val="FF0000"/>
                </a:solidFill>
                <a:latin typeface="+mn-ea"/>
                <a:ea typeface="+mn-ea"/>
              </a:rPr>
              <a:t>★ＰＤＦ変換の前に★</a:t>
            </a:r>
          </a:p>
          <a:p>
            <a:pPr algn="ctr" eaLnBrk="1" hangingPunct="1"/>
            <a:r>
              <a:rPr lang="ja-JP" altLang="en-US" sz="1400" b="1" dirty="0" smtClean="0">
                <a:solidFill>
                  <a:srgbClr val="FF0000"/>
                </a:solidFill>
                <a:latin typeface="+mn-ea"/>
                <a:ea typeface="+mn-ea"/>
              </a:rPr>
              <a:t>「表示」＞「スライドマスター」画面より</a:t>
            </a:r>
            <a:endParaRPr lang="en-US" altLang="ja-JP" sz="1400" b="1" dirty="0" smtClean="0">
              <a:solidFill>
                <a:srgbClr val="FF0000"/>
              </a:solidFill>
              <a:latin typeface="+mn-ea"/>
              <a:ea typeface="+mn-ea"/>
            </a:endParaRPr>
          </a:p>
          <a:p>
            <a:pPr algn="ctr" eaLnBrk="1" hangingPunct="1"/>
            <a:r>
              <a:rPr lang="ja-JP" altLang="en-US" sz="1400" b="1" dirty="0" smtClean="0">
                <a:solidFill>
                  <a:srgbClr val="FF0000"/>
                </a:solidFill>
                <a:latin typeface="+mn-ea"/>
                <a:ea typeface="+mn-ea"/>
              </a:rPr>
              <a:t>色つきガイド線を消して変換してください</a:t>
            </a:r>
          </a:p>
          <a:p>
            <a:pPr marL="0" marR="0" lvl="0" indent="0" algn="l" defTabSz="651876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ja-JP" altLang="ja-JP" sz="855" b="1" dirty="0">
              <a:latin typeface="+mn-ea"/>
              <a:ea typeface="+mn-ea"/>
            </a:endParaRPr>
          </a:p>
        </p:txBody>
      </p:sp>
      <p:pic>
        <p:nvPicPr>
          <p:cNvPr id="11" name="図 1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5753747" y="-91589"/>
            <a:ext cx="4623465" cy="3082685"/>
          </a:xfrm>
          <a:prstGeom prst="rect">
            <a:avLst/>
          </a:prstGeom>
        </p:spPr>
      </p:pic>
      <p:grpSp>
        <p:nvGrpSpPr>
          <p:cNvPr id="12" name="グループ化 11"/>
          <p:cNvGrpSpPr/>
          <p:nvPr userDrawn="1"/>
        </p:nvGrpSpPr>
        <p:grpSpPr>
          <a:xfrm>
            <a:off x="0" y="-973951"/>
            <a:ext cx="15335250" cy="11881666"/>
            <a:chOff x="-28065" y="-694282"/>
            <a:chExt cx="10907713" cy="8469858"/>
          </a:xfrm>
        </p:grpSpPr>
        <p:grpSp>
          <p:nvGrpSpPr>
            <p:cNvPr id="13" name="グループ化 12">
              <a:extLst>
                <a:ext uri="{FF2B5EF4-FFF2-40B4-BE49-F238E27FC236}">
                  <a16:creationId xmlns="" xmlns:a16="http://schemas.microsoft.com/office/drawing/2014/main" id="{DB306C35-AFF2-401E-BF39-461615721C56}"/>
                </a:ext>
              </a:extLst>
            </p:cNvPr>
            <p:cNvGrpSpPr/>
            <p:nvPr userDrawn="1"/>
          </p:nvGrpSpPr>
          <p:grpSpPr>
            <a:xfrm>
              <a:off x="-28065" y="-694282"/>
              <a:ext cx="10907713" cy="8469858"/>
              <a:chOff x="0" y="-973950"/>
              <a:chExt cx="7775575" cy="11881664"/>
            </a:xfrm>
          </p:grpSpPr>
          <p:sp>
            <p:nvSpPr>
              <p:cNvPr id="27" name="Rectangle 23"/>
              <p:cNvSpPr>
                <a:spLocks noChangeArrowheads="1"/>
              </p:cNvSpPr>
              <p:nvPr userDrawn="1"/>
            </p:nvSpPr>
            <p:spPr bwMode="auto">
              <a:xfrm>
                <a:off x="1314089" y="-973950"/>
                <a:ext cx="5055732" cy="839055"/>
              </a:xfrm>
              <a:prstGeom prst="rect">
                <a:avLst/>
              </a:prstGeom>
              <a:noFill/>
              <a:ln w="9525">
                <a:solidFill>
                  <a:srgbClr val="FFFFFF"/>
                </a:solidFill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wrap="square" lIns="48874" tIns="24437" rIns="48874" bIns="24437" anchor="ctr">
                <a:spAutoFit/>
              </a:bodyPr>
              <a:lstStyle>
                <a:lvl1pPr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1pPr>
                <a:lvl2pPr marL="742950" indent="-285750"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2pPr>
                <a:lvl3pPr marL="1143000" indent="-228600"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3pPr>
                <a:lvl4pPr marL="1600200" indent="-228600"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4pPr>
                <a:lvl5pPr marL="2057400" indent="-228600"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5pPr>
                <a:lvl6pPr marL="2514600" indent="-228600" defTabSz="684213" fontAlgn="base">
                  <a:spcBef>
                    <a:spcPct val="0"/>
                  </a:spcBef>
                  <a:spcAft>
                    <a:spcPct val="0"/>
                  </a:spcAft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6pPr>
                <a:lvl7pPr marL="2971800" indent="-228600" defTabSz="684213" fontAlgn="base">
                  <a:spcBef>
                    <a:spcPct val="0"/>
                  </a:spcBef>
                  <a:spcAft>
                    <a:spcPct val="0"/>
                  </a:spcAft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7pPr>
                <a:lvl8pPr marL="3429000" indent="-228600" defTabSz="684213" fontAlgn="base">
                  <a:spcBef>
                    <a:spcPct val="0"/>
                  </a:spcBef>
                  <a:spcAft>
                    <a:spcPct val="0"/>
                  </a:spcAft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8pPr>
                <a:lvl9pPr marL="3886200" indent="-228600" defTabSz="684213" fontAlgn="base">
                  <a:spcBef>
                    <a:spcPct val="0"/>
                  </a:spcBef>
                  <a:spcAft>
                    <a:spcPct val="0"/>
                  </a:spcAft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9pPr>
              </a:lstStyle>
              <a:p>
                <a:pPr algn="ctr">
                  <a:defRPr/>
                </a:pPr>
                <a:r>
                  <a:rPr lang="en-US" altLang="ja-JP" sz="2566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A3</a:t>
                </a:r>
                <a:r>
                  <a:rPr lang="ja-JP" altLang="en-US" sz="2566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巻き三つ折り　</a:t>
                </a:r>
                <a:r>
                  <a:rPr lang="ja-JP" altLang="en-US" sz="2566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中面</a:t>
                </a:r>
                <a:r>
                  <a:rPr lang="en-US" altLang="ja-JP" sz="2566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※</a:t>
                </a:r>
                <a:r>
                  <a:rPr lang="ja-JP" altLang="en-US" sz="2566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右開き</a:t>
                </a:r>
                <a:endParaRPr lang="en-US" altLang="ja-JP" sz="2566" b="1" dirty="0" smtClean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endParaRPr>
              </a:p>
              <a:p>
                <a:pPr algn="ctr">
                  <a:defRPr/>
                </a:pPr>
                <a:r>
                  <a:rPr lang="ja-JP" altLang="en-US" sz="2566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仕上がりサイズ</a:t>
                </a:r>
                <a:r>
                  <a:rPr lang="en-US" altLang="ja-JP" sz="2566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(297mm×141mm)</a:t>
                </a:r>
                <a:endParaRPr lang="en-US" altLang="ja-JP" sz="2566" b="1" dirty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endParaRPr>
              </a:p>
            </p:txBody>
          </p:sp>
          <p:grpSp>
            <p:nvGrpSpPr>
              <p:cNvPr id="28" name="グループ化 27">
                <a:extLst>
                  <a:ext uri="{FF2B5EF4-FFF2-40B4-BE49-F238E27FC236}">
                    <a16:creationId xmlns="" xmlns:a16="http://schemas.microsoft.com/office/drawing/2014/main" id="{B32AE353-29C4-4B0A-B3C8-4EF5E84790D9}"/>
                  </a:ext>
                </a:extLst>
              </p:cNvPr>
              <p:cNvGrpSpPr/>
              <p:nvPr userDrawn="1"/>
            </p:nvGrpSpPr>
            <p:grpSpPr>
              <a:xfrm>
                <a:off x="0" y="1"/>
                <a:ext cx="7775575" cy="10907713"/>
                <a:chOff x="0" y="1"/>
                <a:chExt cx="7775575" cy="10907713"/>
              </a:xfrm>
            </p:grpSpPr>
            <p:sp>
              <p:nvSpPr>
                <p:cNvPr id="29" name="正方形/長方形 28">
                  <a:extLst>
                    <a:ext uri="{FF2B5EF4-FFF2-40B4-BE49-F238E27FC236}">
                      <a16:creationId xmlns="" xmlns:a16="http://schemas.microsoft.com/office/drawing/2014/main" id="{729DB529-E221-42B0-AA89-699F4A966F06}"/>
                    </a:ext>
                  </a:extLst>
                </p:cNvPr>
                <p:cNvSpPr/>
                <p:nvPr userDrawn="1"/>
              </p:nvSpPr>
              <p:spPr>
                <a:xfrm>
                  <a:off x="54760" y="108001"/>
                  <a:ext cx="7666435" cy="10691998"/>
                </a:xfrm>
                <a:prstGeom prst="rect">
                  <a:avLst/>
                </a:prstGeom>
                <a:noFill/>
                <a:ln w="952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283"/>
                </a:p>
              </p:txBody>
            </p:sp>
            <p:sp>
              <p:nvSpPr>
                <p:cNvPr id="30" name="正方形/長方形 29">
                  <a:extLst>
                    <a:ext uri="{FF2B5EF4-FFF2-40B4-BE49-F238E27FC236}">
                      <a16:creationId xmlns="" xmlns:a16="http://schemas.microsoft.com/office/drawing/2014/main" id="{8FFC68FE-4D91-420F-ACE3-8DA17E43A103}"/>
                    </a:ext>
                  </a:extLst>
                </p:cNvPr>
                <p:cNvSpPr/>
                <p:nvPr userDrawn="1"/>
              </p:nvSpPr>
              <p:spPr>
                <a:xfrm>
                  <a:off x="0" y="1"/>
                  <a:ext cx="7775575" cy="10907713"/>
                </a:xfrm>
                <a:prstGeom prst="rect">
                  <a:avLst/>
                </a:prstGeom>
                <a:noFill/>
                <a:ln w="9525">
                  <a:solidFill>
                    <a:srgbClr val="FF33CC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283"/>
                </a:p>
              </p:txBody>
            </p:sp>
            <p:sp>
              <p:nvSpPr>
                <p:cNvPr id="31" name="正方形/長方形 30">
                  <a:extLst>
                    <a:ext uri="{FF2B5EF4-FFF2-40B4-BE49-F238E27FC236}">
                      <a16:creationId xmlns="" xmlns:a16="http://schemas.microsoft.com/office/drawing/2014/main" id="{7F66173D-B849-43B8-87F4-9819D6E06DA9}"/>
                    </a:ext>
                  </a:extLst>
                </p:cNvPr>
                <p:cNvSpPr/>
                <p:nvPr userDrawn="1"/>
              </p:nvSpPr>
              <p:spPr>
                <a:xfrm>
                  <a:off x="109520" y="216001"/>
                  <a:ext cx="7556914" cy="10475998"/>
                </a:xfrm>
                <a:prstGeom prst="rect">
                  <a:avLst/>
                </a:prstGeom>
                <a:noFill/>
                <a:ln w="9525">
                  <a:solidFill>
                    <a:srgbClr val="0070C0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283"/>
                </a:p>
              </p:txBody>
            </p:sp>
          </p:grpSp>
        </p:grpSp>
        <p:grpSp>
          <p:nvGrpSpPr>
            <p:cNvPr id="14" name="グループ化 13"/>
            <p:cNvGrpSpPr/>
            <p:nvPr userDrawn="1"/>
          </p:nvGrpSpPr>
          <p:grpSpPr>
            <a:xfrm>
              <a:off x="48754" y="76987"/>
              <a:ext cx="10754608" cy="7621804"/>
              <a:chOff x="48754" y="76987"/>
              <a:chExt cx="10754608" cy="7621804"/>
            </a:xfrm>
          </p:grpSpPr>
          <p:grpSp>
            <p:nvGrpSpPr>
              <p:cNvPr id="15" name="グループ化 14"/>
              <p:cNvGrpSpPr/>
              <p:nvPr userDrawn="1"/>
            </p:nvGrpSpPr>
            <p:grpSpPr>
              <a:xfrm>
                <a:off x="48754" y="6971199"/>
                <a:ext cx="10754608" cy="583617"/>
                <a:chOff x="48754" y="6971199"/>
                <a:chExt cx="10754608" cy="583617"/>
              </a:xfrm>
            </p:grpSpPr>
            <p:cxnSp>
              <p:nvCxnSpPr>
                <p:cNvPr id="18" name="直線矢印コネクタ 17"/>
                <p:cNvCxnSpPr/>
                <p:nvPr userDrawn="1"/>
              </p:nvCxnSpPr>
              <p:spPr>
                <a:xfrm>
                  <a:off x="48754" y="7340531"/>
                  <a:ext cx="3533657" cy="0"/>
                </a:xfrm>
                <a:prstGeom prst="straightConnector1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" name="テキスト ボックス 18"/>
                <p:cNvSpPr txBox="1"/>
                <p:nvPr userDrawn="1"/>
              </p:nvSpPr>
              <p:spPr>
                <a:xfrm>
                  <a:off x="1216228" y="6971199"/>
                  <a:ext cx="1320800" cy="3431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sz="2528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138mm</a:t>
                  </a:r>
                  <a:endParaRPr kumimoji="1" lang="ja-JP" altLang="en-US" sz="2528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  <p:cxnSp>
              <p:nvCxnSpPr>
                <p:cNvPr id="20" name="直線矢印コネクタ 19"/>
                <p:cNvCxnSpPr/>
                <p:nvPr userDrawn="1"/>
              </p:nvCxnSpPr>
              <p:spPr>
                <a:xfrm>
                  <a:off x="3577841" y="7340531"/>
                  <a:ext cx="3610476" cy="0"/>
                </a:xfrm>
                <a:prstGeom prst="straightConnector1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1" name="テキスト ボックス 20"/>
                <p:cNvSpPr txBox="1"/>
                <p:nvPr userDrawn="1"/>
              </p:nvSpPr>
              <p:spPr>
                <a:xfrm>
                  <a:off x="4765391" y="6980387"/>
                  <a:ext cx="1320800" cy="3431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sz="2528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141mm</a:t>
                  </a:r>
                  <a:endParaRPr kumimoji="1" lang="ja-JP" altLang="en-US" sz="2528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  <p:cxnSp>
              <p:nvCxnSpPr>
                <p:cNvPr id="22" name="直線矢印コネクタ 21"/>
                <p:cNvCxnSpPr/>
                <p:nvPr userDrawn="1"/>
              </p:nvCxnSpPr>
              <p:spPr>
                <a:xfrm>
                  <a:off x="7192886" y="7340531"/>
                  <a:ext cx="3610476" cy="0"/>
                </a:xfrm>
                <a:prstGeom prst="straightConnector1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3" name="テキスト ボックス 22"/>
                <p:cNvSpPr txBox="1"/>
                <p:nvPr userDrawn="1"/>
              </p:nvSpPr>
              <p:spPr>
                <a:xfrm>
                  <a:off x="8329164" y="6971199"/>
                  <a:ext cx="1320800" cy="3431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sz="2528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141mm</a:t>
                  </a:r>
                  <a:endParaRPr kumimoji="1" lang="ja-JP" altLang="en-US" sz="2528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24" name="テキスト ボックス 23"/>
                <p:cNvSpPr txBox="1"/>
                <p:nvPr userDrawn="1"/>
              </p:nvSpPr>
              <p:spPr>
                <a:xfrm>
                  <a:off x="8329164" y="7336041"/>
                  <a:ext cx="1320800" cy="20842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ja-JP" altLang="en-US" sz="1300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表</a:t>
                  </a:r>
                  <a:r>
                    <a:rPr kumimoji="1" lang="ja-JP" altLang="en-US" sz="1300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紙面ウラ</a:t>
                  </a:r>
                  <a:endParaRPr kumimoji="1" lang="ja-JP" altLang="en-US" sz="1300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25" name="テキスト ボックス 24"/>
                <p:cNvSpPr txBox="1"/>
                <p:nvPr userDrawn="1"/>
              </p:nvSpPr>
              <p:spPr>
                <a:xfrm>
                  <a:off x="4740145" y="7332342"/>
                  <a:ext cx="1320800" cy="20842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ja-JP" altLang="en-US" sz="1300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裏表</a:t>
                  </a:r>
                  <a:r>
                    <a:rPr kumimoji="1" lang="ja-JP" altLang="en-US" sz="1300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紙面ウラ</a:t>
                  </a:r>
                  <a:endParaRPr kumimoji="1" lang="ja-JP" altLang="en-US" sz="1300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26" name="テキスト ボックス 25"/>
                <p:cNvSpPr txBox="1"/>
                <p:nvPr userDrawn="1"/>
              </p:nvSpPr>
              <p:spPr>
                <a:xfrm>
                  <a:off x="992490" y="7346387"/>
                  <a:ext cx="1777638" cy="20842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ja-JP" altLang="en-US" sz="1300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中に折り込まれる</a:t>
                  </a:r>
                  <a:r>
                    <a:rPr kumimoji="1" lang="ja-JP" altLang="en-US" sz="1300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面ウラ</a:t>
                  </a:r>
                  <a:endParaRPr kumimoji="1" lang="ja-JP" altLang="en-US" sz="1300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</p:grpSp>
          <p:cxnSp>
            <p:nvCxnSpPr>
              <p:cNvPr id="16" name="直線コネクタ 15"/>
              <p:cNvCxnSpPr/>
              <p:nvPr userDrawn="1"/>
            </p:nvCxnSpPr>
            <p:spPr>
              <a:xfrm>
                <a:off x="3582411" y="76987"/>
                <a:ext cx="0" cy="7621804"/>
              </a:xfrm>
              <a:prstGeom prst="line">
                <a:avLst/>
              </a:prstGeom>
              <a:ln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線コネクタ 16"/>
              <p:cNvCxnSpPr/>
              <p:nvPr userDrawn="1"/>
            </p:nvCxnSpPr>
            <p:spPr>
              <a:xfrm>
                <a:off x="7192887" y="76988"/>
                <a:ext cx="0" cy="7621803"/>
              </a:xfrm>
              <a:prstGeom prst="line">
                <a:avLst/>
              </a:prstGeom>
              <a:ln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46112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1454353" rtl="0" eaLnBrk="1" latinLnBrk="0" hangingPunct="1">
        <a:lnSpc>
          <a:spcPct val="90000"/>
        </a:lnSpc>
        <a:spcBef>
          <a:spcPct val="0"/>
        </a:spcBef>
        <a:buNone/>
        <a:defRPr kumimoji="1" sz="69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3588" indent="-363588" algn="l" defTabSz="1454353" rtl="0" eaLnBrk="1" latinLnBrk="0" hangingPunct="1">
        <a:lnSpc>
          <a:spcPct val="90000"/>
        </a:lnSpc>
        <a:spcBef>
          <a:spcPts val="1591"/>
        </a:spcBef>
        <a:buFont typeface="Arial" panose="020B0604020202020204" pitchFamily="34" charset="0"/>
        <a:buChar char="•"/>
        <a:defRPr kumimoji="1" sz="4453" kern="1200">
          <a:solidFill>
            <a:schemeClr val="tx1"/>
          </a:solidFill>
          <a:latin typeface="+mn-lt"/>
          <a:ea typeface="+mn-ea"/>
          <a:cs typeface="+mn-cs"/>
        </a:defRPr>
      </a:lvl1pPr>
      <a:lvl2pPr marL="1090765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3817" kern="1200">
          <a:solidFill>
            <a:schemeClr val="tx1"/>
          </a:solidFill>
          <a:latin typeface="+mn-lt"/>
          <a:ea typeface="+mn-ea"/>
          <a:cs typeface="+mn-cs"/>
        </a:defRPr>
      </a:lvl2pPr>
      <a:lvl3pPr marL="1817942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3181" kern="1200">
          <a:solidFill>
            <a:schemeClr val="tx1"/>
          </a:solidFill>
          <a:latin typeface="+mn-lt"/>
          <a:ea typeface="+mn-ea"/>
          <a:cs typeface="+mn-cs"/>
        </a:defRPr>
      </a:lvl3pPr>
      <a:lvl4pPr marL="2545118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4pPr>
      <a:lvl5pPr marL="3272295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5pPr>
      <a:lvl6pPr marL="3999471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6pPr>
      <a:lvl7pPr marL="4726648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7pPr>
      <a:lvl8pPr marL="5453825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8pPr>
      <a:lvl9pPr marL="6181001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1pPr>
      <a:lvl2pPr marL="727177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2pPr>
      <a:lvl3pPr marL="1454353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3pPr>
      <a:lvl4pPr marL="2181530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4pPr>
      <a:lvl5pPr marL="2908706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5pPr>
      <a:lvl6pPr marL="3635883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6pPr>
      <a:lvl7pPr marL="4363060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7pPr>
      <a:lvl8pPr marL="5090236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8pPr>
      <a:lvl9pPr marL="5817413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5" userDrawn="1">
          <p15:clr>
            <a:srgbClr val="F26B43"/>
          </p15:clr>
        </p15:guide>
        <p15:guide id="2" pos="357" userDrawn="1">
          <p15:clr>
            <a:srgbClr val="F26B43"/>
          </p15:clr>
        </p15:guide>
        <p15:guide id="3" orient="horz" pos="6679" userDrawn="1">
          <p15:clr>
            <a:srgbClr val="F26B43"/>
          </p15:clr>
        </p15:guide>
        <p15:guide id="4" pos="9258" userDrawn="1">
          <p15:clr>
            <a:srgbClr val="F26B43"/>
          </p15:clr>
        </p15:guide>
        <p15:guide id="5" orient="horz" pos="102" userDrawn="1">
          <p15:clr>
            <a:srgbClr val="F26B43"/>
          </p15:clr>
        </p15:guide>
        <p15:guide id="6" pos="134" userDrawn="1">
          <p15:clr>
            <a:srgbClr val="F26B43"/>
          </p15:clr>
        </p15:guide>
        <p15:guide id="7" pos="9526" userDrawn="1">
          <p15:clr>
            <a:srgbClr val="F26B43"/>
          </p15:clr>
        </p15:guide>
        <p15:guide id="8" orient="horz" pos="681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3783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ＭＳ ゴシック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2020-07-01T06:48:46Z</dcterms:created>
  <dcterms:modified xsi:type="dcterms:W3CDTF">2024-05-08T03:26:52Z</dcterms:modified>
</cp:coreProperties>
</file>