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40763" cy="11952288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65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772" y="168"/>
      </p:cViewPr>
      <p:guideLst>
        <p:guide orient="horz" pos="3765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50318" cy="498873"/>
          </a:xfrm>
          <a:prstGeom prst="rect">
            <a:avLst/>
          </a:prstGeom>
        </p:spPr>
        <p:txBody>
          <a:bodyPr vert="horz" lIns="91539" tIns="45771" rIns="91539" bIns="4577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7" y="3"/>
            <a:ext cx="2950318" cy="498873"/>
          </a:xfrm>
          <a:prstGeom prst="rect">
            <a:avLst/>
          </a:prstGeom>
        </p:spPr>
        <p:txBody>
          <a:bodyPr vert="horz" lIns="91539" tIns="45771" rIns="91539" bIns="45771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40470"/>
            <a:ext cx="2950318" cy="498873"/>
          </a:xfrm>
          <a:prstGeom prst="rect">
            <a:avLst/>
          </a:prstGeom>
        </p:spPr>
        <p:txBody>
          <a:bodyPr vert="horz" lIns="91539" tIns="45771" rIns="91539" bIns="4577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7" y="9440470"/>
            <a:ext cx="2950318" cy="498873"/>
          </a:xfrm>
          <a:prstGeom prst="rect">
            <a:avLst/>
          </a:prstGeom>
        </p:spPr>
        <p:txBody>
          <a:bodyPr vert="horz" lIns="91539" tIns="45771" rIns="91539" bIns="45771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786" cy="498693"/>
          </a:xfrm>
          <a:prstGeom prst="rect">
            <a:avLst/>
          </a:prstGeom>
        </p:spPr>
        <p:txBody>
          <a:bodyPr vert="horz" lIns="91539" tIns="45771" rIns="91539" bIns="4577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2" y="0"/>
            <a:ext cx="2949786" cy="498693"/>
          </a:xfrm>
          <a:prstGeom prst="rect">
            <a:avLst/>
          </a:prstGeom>
        </p:spPr>
        <p:txBody>
          <a:bodyPr vert="horz" lIns="91539" tIns="45771" rIns="91539" bIns="45771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92338" y="1243013"/>
            <a:ext cx="242252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9" tIns="45771" rIns="91539" bIns="4577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10"/>
            <a:ext cx="5445760" cy="3913615"/>
          </a:xfrm>
          <a:prstGeom prst="rect">
            <a:avLst/>
          </a:prstGeom>
        </p:spPr>
        <p:txBody>
          <a:bodyPr vert="horz" lIns="91539" tIns="45771" rIns="91539" bIns="457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9"/>
            <a:ext cx="2949786" cy="498692"/>
          </a:xfrm>
          <a:prstGeom prst="rect">
            <a:avLst/>
          </a:prstGeom>
        </p:spPr>
        <p:txBody>
          <a:bodyPr vert="horz" lIns="91539" tIns="45771" rIns="91539" bIns="4577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2" y="9440649"/>
            <a:ext cx="2949786" cy="498692"/>
          </a:xfrm>
          <a:prstGeom prst="rect">
            <a:avLst/>
          </a:prstGeom>
        </p:spPr>
        <p:txBody>
          <a:bodyPr vert="horz" lIns="91539" tIns="45771" rIns="91539" bIns="45771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1pPr>
    <a:lvl2pPr marL="503926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2pPr>
    <a:lvl3pPr marL="1007852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3pPr>
    <a:lvl4pPr marL="1511778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4pPr>
    <a:lvl5pPr marL="2015703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5pPr>
    <a:lvl6pPr marL="2519629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6pPr>
    <a:lvl7pPr marL="3023555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7pPr>
    <a:lvl8pPr marL="3527481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8pPr>
    <a:lvl9pPr marL="4031407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92338" y="1243013"/>
            <a:ext cx="242252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="" xmlns:a16="http://schemas.microsoft.com/office/drawing/2014/main" id="{46A0E3A6-09E7-3926-1B48-623E22C562B0}"/>
              </a:ext>
            </a:extLst>
          </p:cNvPr>
          <p:cNvSpPr/>
          <p:nvPr userDrawn="1"/>
        </p:nvSpPr>
        <p:spPr>
          <a:xfrm>
            <a:off x="9296107" y="9682030"/>
            <a:ext cx="4105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4296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3">
            <a:extLst>
              <a:ext uri="{FF2B5EF4-FFF2-40B4-BE49-F238E27FC236}">
                <a16:creationId xmlns="" xmlns:a16="http://schemas.microsoft.com/office/drawing/2014/main" id="{38273FFA-BC83-1EE1-D202-130D5542A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3381" y="-614900"/>
            <a:ext cx="7144761" cy="480237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332mm×240mm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9" name="正方形/長方形 3">
            <a:extLst>
              <a:ext uri="{FF2B5EF4-FFF2-40B4-BE49-F238E27FC236}">
                <a16:creationId xmlns="" xmlns:a16="http://schemas.microsoft.com/office/drawing/2014/main" id="{B6E4F0C5-3968-1BC6-21E4-5B9110B72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54455" y="7633402"/>
            <a:ext cx="45618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="" xmlns:a16="http://schemas.microsoft.com/office/drawing/2014/main" id="{E39BF1C8-8415-BC94-8F11-B8A94E4B30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23604" y="9336"/>
            <a:ext cx="8640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8" name="Rectangle 11">
            <a:extLst>
              <a:ext uri="{FF2B5EF4-FFF2-40B4-BE49-F238E27FC236}">
                <a16:creationId xmlns="" xmlns:a16="http://schemas.microsoft.com/office/drawing/2014/main" id="{D0243187-1397-1306-F793-B1532E0FBE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457200"/>
            <a:ext cx="864076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="" xmlns:a16="http://schemas.microsoft.com/office/drawing/2014/main" id="{CA2C1E74-3223-19E9-9E1F-F3199713D702}"/>
              </a:ext>
            </a:extLst>
          </p:cNvPr>
          <p:cNvSpPr/>
          <p:nvPr userDrawn="1"/>
        </p:nvSpPr>
        <p:spPr>
          <a:xfrm>
            <a:off x="9182843" y="8858869"/>
            <a:ext cx="41051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色つきガイド線と「印刷範囲外」を消してから変換してください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-123604" y="0"/>
            <a:ext cx="8830559" cy="11953201"/>
            <a:chOff x="-123604" y="0"/>
            <a:chExt cx="8830559" cy="11953201"/>
          </a:xfrm>
        </p:grpSpPr>
        <p:sp>
          <p:nvSpPr>
            <p:cNvPr id="26" name="正方形/長方形 25">
              <a:extLst>
                <a:ext uri="{FF2B5EF4-FFF2-40B4-BE49-F238E27FC236}">
                  <a16:creationId xmlns="" xmlns:a16="http://schemas.microsoft.com/office/drawing/2014/main" id="{225CE36D-B3CF-420A-4C2F-7A9BC11D3287}"/>
                </a:ext>
              </a:extLst>
            </p:cNvPr>
            <p:cNvSpPr/>
            <p:nvPr userDrawn="1"/>
          </p:nvSpPr>
          <p:spPr>
            <a:xfrm>
              <a:off x="0" y="359998"/>
              <a:ext cx="359305" cy="11582954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" name="図 26">
              <a:extLst>
                <a:ext uri="{FF2B5EF4-FFF2-40B4-BE49-F238E27FC236}">
                  <a16:creationId xmlns="" xmlns:a16="http://schemas.microsoft.com/office/drawing/2014/main" id="{DAFCE63A-6D2F-62A5-15B5-2A4F38F485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273794" y="338019"/>
              <a:ext cx="371888" cy="11604933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="" xmlns:a16="http://schemas.microsoft.com/office/drawing/2014/main" id="{A9F8EDAA-9795-1D93-B0AA-1E7956A00C20}"/>
                </a:ext>
              </a:extLst>
            </p:cNvPr>
            <p:cNvSpPr txBox="1"/>
            <p:nvPr userDrawn="1"/>
          </p:nvSpPr>
          <p:spPr>
            <a:xfrm>
              <a:off x="8245290" y="5504688"/>
              <a:ext cx="461665" cy="12435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pic>
          <p:nvPicPr>
            <p:cNvPr id="23" name="図 22">
              <a:extLst>
                <a:ext uri="{FF2B5EF4-FFF2-40B4-BE49-F238E27FC236}">
                  <a16:creationId xmlns="" xmlns:a16="http://schemas.microsoft.com/office/drawing/2014/main" id="{06623DC3-16D9-0453-1B02-7100C04CC7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23604" y="5557426"/>
              <a:ext cx="512108" cy="1190846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="" xmlns:a16="http://schemas.microsoft.com/office/drawing/2014/main" id="{22540618-1DE0-C3BD-4862-4645248EE84E}"/>
                </a:ext>
              </a:extLst>
            </p:cNvPr>
            <p:cNvSpPr/>
            <p:nvPr userDrawn="1"/>
          </p:nvSpPr>
          <p:spPr>
            <a:xfrm>
              <a:off x="0" y="0"/>
              <a:ext cx="8640763" cy="359998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8" name="図 27">
              <a:extLst>
                <a:ext uri="{FF2B5EF4-FFF2-40B4-BE49-F238E27FC236}">
                  <a16:creationId xmlns="" xmlns:a16="http://schemas.microsoft.com/office/drawing/2014/main" id="{BD1F914D-5712-BF67-DAA5-75E4754B67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382" y="11581752"/>
              <a:ext cx="8640763" cy="371449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</p:grpSp>
      <p:grpSp>
        <p:nvGrpSpPr>
          <p:cNvPr id="36" name="グループ化 35">
            <a:extLst>
              <a:ext uri="{FF2B5EF4-FFF2-40B4-BE49-F238E27FC236}">
                <a16:creationId xmlns="" xmlns:a16="http://schemas.microsoft.com/office/drawing/2014/main" id="{D5AB7BEF-98EB-897F-9431-848E349A6145}"/>
              </a:ext>
            </a:extLst>
          </p:cNvPr>
          <p:cNvGrpSpPr/>
          <p:nvPr userDrawn="1"/>
        </p:nvGrpSpPr>
        <p:grpSpPr>
          <a:xfrm>
            <a:off x="6553142" y="498012"/>
            <a:ext cx="1706400" cy="288000"/>
            <a:chOff x="6634800" y="432000"/>
            <a:chExt cx="1706400" cy="288000"/>
          </a:xfrm>
        </p:grpSpPr>
        <p:sp>
          <p:nvSpPr>
            <p:cNvPr id="6" name="正方形/長方形 5">
              <a:extLst>
                <a:ext uri="{FF2B5EF4-FFF2-40B4-BE49-F238E27FC236}">
                  <a16:creationId xmlns="" xmlns:a16="http://schemas.microsoft.com/office/drawing/2014/main" id="{788C0B58-2AEB-70D5-4A71-4BAB5688FFB5}"/>
                </a:ext>
              </a:extLst>
            </p:cNvPr>
            <p:cNvSpPr/>
            <p:nvPr userDrawn="1"/>
          </p:nvSpPr>
          <p:spPr>
            <a:xfrm>
              <a:off x="6634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="" xmlns:a16="http://schemas.microsoft.com/office/drawing/2014/main" id="{02E3911F-5D63-9780-DE22-D16447385D94}"/>
                </a:ext>
              </a:extLst>
            </p:cNvPr>
            <p:cNvSpPr/>
            <p:nvPr userDrawn="1"/>
          </p:nvSpPr>
          <p:spPr>
            <a:xfrm>
              <a:off x="6886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="" xmlns:a16="http://schemas.microsoft.com/office/drawing/2014/main" id="{284F900A-40B7-C486-8B7E-0AD348317914}"/>
                </a:ext>
              </a:extLst>
            </p:cNvPr>
            <p:cNvSpPr/>
            <p:nvPr userDrawn="1"/>
          </p:nvSpPr>
          <p:spPr>
            <a:xfrm>
              <a:off x="7138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="" xmlns:a16="http://schemas.microsoft.com/office/drawing/2014/main" id="{1C4621A6-417A-B8C1-F705-87326D56B295}"/>
                </a:ext>
              </a:extLst>
            </p:cNvPr>
            <p:cNvCxnSpPr/>
            <p:nvPr userDrawn="1"/>
          </p:nvCxnSpPr>
          <p:spPr>
            <a:xfrm>
              <a:off x="7344000" y="576000"/>
              <a:ext cx="68400" cy="0"/>
            </a:xfrm>
            <a:prstGeom prst="line">
              <a:avLst/>
            </a:prstGeom>
            <a:ln w="18034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="" xmlns:a16="http://schemas.microsoft.com/office/drawing/2014/main" id="{3E7EC569-DF35-8759-BCAC-A6B0EA6AD3D0}"/>
                </a:ext>
              </a:extLst>
            </p:cNvPr>
            <p:cNvSpPr/>
            <p:nvPr userDrawn="1"/>
          </p:nvSpPr>
          <p:spPr>
            <a:xfrm>
              <a:off x="7420804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="" xmlns:a16="http://schemas.microsoft.com/office/drawing/2014/main" id="{BA1A8C06-8DDB-1176-89DB-24EC4E49CDE1}"/>
                </a:ext>
              </a:extLst>
            </p:cNvPr>
            <p:cNvSpPr/>
            <p:nvPr userDrawn="1"/>
          </p:nvSpPr>
          <p:spPr>
            <a:xfrm>
              <a:off x="76572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="" xmlns:a16="http://schemas.microsoft.com/office/drawing/2014/main" id="{B1EE1D32-E901-3011-4B86-07DD083F3F9E}"/>
                </a:ext>
              </a:extLst>
            </p:cNvPr>
            <p:cNvSpPr/>
            <p:nvPr userDrawn="1"/>
          </p:nvSpPr>
          <p:spPr>
            <a:xfrm>
              <a:off x="79020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="" xmlns:a16="http://schemas.microsoft.com/office/drawing/2014/main" id="{6DE2E084-205D-8E4C-C097-AC1AE76D922C}"/>
                </a:ext>
              </a:extLst>
            </p:cNvPr>
            <p:cNvSpPr/>
            <p:nvPr userDrawn="1"/>
          </p:nvSpPr>
          <p:spPr>
            <a:xfrm>
              <a:off x="81360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261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kumimoji="1"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" userDrawn="1">
          <p15:clr>
            <a:srgbClr val="F26B43"/>
          </p15:clr>
        </p15:guide>
        <p15:guide id="2" pos="201" userDrawn="1">
          <p15:clr>
            <a:srgbClr val="F26B43"/>
          </p15:clr>
        </p15:guide>
        <p15:guide id="3" orient="horz" pos="7319" userDrawn="1">
          <p15:clr>
            <a:srgbClr val="F26B43"/>
          </p15:clr>
        </p15:guide>
        <p15:guide id="4" pos="5216" userDrawn="1">
          <p15:clr>
            <a:srgbClr val="F26B43"/>
          </p15:clr>
        </p15:guide>
        <p15:guide id="5" orient="horz" pos="112" userDrawn="1">
          <p15:clr>
            <a:srgbClr val="F26B43"/>
          </p15:clr>
        </p15:guide>
        <p15:guide id="6" pos="76" userDrawn="1">
          <p15:clr>
            <a:srgbClr val="F26B43"/>
          </p15:clr>
        </p15:guide>
        <p15:guide id="7" pos="5367" userDrawn="1">
          <p15:clr>
            <a:srgbClr val="F26B43"/>
          </p15:clr>
        </p15:guide>
        <p15:guide id="8" orient="horz" pos="74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16356" y="5470268"/>
            <a:ext cx="5808053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288758" y="1790699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2024-05-29T09:08:58Z</dcterms:modified>
</cp:coreProperties>
</file>