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9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1090771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1656" y="5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39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0" y="-851167"/>
            <a:ext cx="7775575" cy="11758880"/>
            <a:chOff x="0" y="-851167"/>
            <a:chExt cx="7775575" cy="11758880"/>
          </a:xfrm>
        </p:grpSpPr>
        <p:sp>
          <p:nvSpPr>
            <p:cNvPr id="10" name="Rectangle 23"/>
            <p:cNvSpPr>
              <a:spLocks noChangeArrowheads="1"/>
            </p:cNvSpPr>
            <p:nvPr userDrawn="1"/>
          </p:nvSpPr>
          <p:spPr bwMode="auto">
            <a:xfrm>
              <a:off x="673103" y="-851167"/>
              <a:ext cx="6429366" cy="603349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  <a:r>
                <a:rPr lang="ja-JP" altLang="en-US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36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(210mm×297mm)</a:t>
              </a: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07949" y="107856"/>
                <a:ext cx="7559675" cy="10692000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215786" y="215856"/>
                <a:ext cx="7344000" cy="1047600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" name="テキスト ボックス 14"/>
          <p:cNvSpPr txBox="1"/>
          <p:nvPr userDrawn="1"/>
        </p:nvSpPr>
        <p:spPr>
          <a:xfrm>
            <a:off x="8060655" y="186783"/>
            <a:ext cx="4102315" cy="1446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2000" b="1" dirty="0">
              <a:solidFill>
                <a:srgbClr val="0070C0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057858" y="1741216"/>
            <a:ext cx="4105111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2000" b="1" dirty="0">
              <a:solidFill>
                <a:srgbClr val="00B050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8057859" y="3326427"/>
            <a:ext cx="4105110" cy="169277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0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2000" b="1" dirty="0">
              <a:solidFill>
                <a:srgbClr val="FF33CC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600" b="1" dirty="0">
              <a:solidFill>
                <a:schemeClr val="tx1"/>
              </a:solidFill>
            </a:endParaRPr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8057857" y="5170045"/>
            <a:ext cx="4105112" cy="60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200" b="1" dirty="0">
              <a:latin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8057858" y="5924259"/>
            <a:ext cx="4105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6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6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0567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hdr="0" ftr="0" dt="0"/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36260" y="4992191"/>
            <a:ext cx="5303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2024-04-24T07:40:25Z</dcterms:modified>
</cp:coreProperties>
</file>