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11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6767513" cy="9467850"/>
  <p:notesSz cx="7104063" cy="10234613"/>
  <p:defaultTextStyle>
    <a:defPPr>
      <a:defRPr lang="ja-JP"/>
    </a:defPPr>
    <a:lvl1pPr marL="0" algn="l" defTabSz="794522" rtl="0" eaLnBrk="1" latinLnBrk="0" hangingPunct="1">
      <a:defRPr kumimoji="1" sz="1564" kern="1200">
        <a:solidFill>
          <a:schemeClr val="tx1"/>
        </a:solidFill>
        <a:latin typeface="+mn-lt"/>
        <a:ea typeface="+mn-ea"/>
        <a:cs typeface="+mn-cs"/>
      </a:defRPr>
    </a:lvl1pPr>
    <a:lvl2pPr marL="397261" algn="l" defTabSz="794522" rtl="0" eaLnBrk="1" latinLnBrk="0" hangingPunct="1">
      <a:defRPr kumimoji="1" sz="1564" kern="1200">
        <a:solidFill>
          <a:schemeClr val="tx1"/>
        </a:solidFill>
        <a:latin typeface="+mn-lt"/>
        <a:ea typeface="+mn-ea"/>
        <a:cs typeface="+mn-cs"/>
      </a:defRPr>
    </a:lvl2pPr>
    <a:lvl3pPr marL="794522" algn="l" defTabSz="794522" rtl="0" eaLnBrk="1" latinLnBrk="0" hangingPunct="1">
      <a:defRPr kumimoji="1" sz="1564" kern="1200">
        <a:solidFill>
          <a:schemeClr val="tx1"/>
        </a:solidFill>
        <a:latin typeface="+mn-lt"/>
        <a:ea typeface="+mn-ea"/>
        <a:cs typeface="+mn-cs"/>
      </a:defRPr>
    </a:lvl3pPr>
    <a:lvl4pPr marL="1191783" algn="l" defTabSz="794522" rtl="0" eaLnBrk="1" latinLnBrk="0" hangingPunct="1">
      <a:defRPr kumimoji="1" sz="1564" kern="1200">
        <a:solidFill>
          <a:schemeClr val="tx1"/>
        </a:solidFill>
        <a:latin typeface="+mn-lt"/>
        <a:ea typeface="+mn-ea"/>
        <a:cs typeface="+mn-cs"/>
      </a:defRPr>
    </a:lvl4pPr>
    <a:lvl5pPr marL="1589044" algn="l" defTabSz="794522" rtl="0" eaLnBrk="1" latinLnBrk="0" hangingPunct="1">
      <a:defRPr kumimoji="1" sz="1564" kern="1200">
        <a:solidFill>
          <a:schemeClr val="tx1"/>
        </a:solidFill>
        <a:latin typeface="+mn-lt"/>
        <a:ea typeface="+mn-ea"/>
        <a:cs typeface="+mn-cs"/>
      </a:defRPr>
    </a:lvl5pPr>
    <a:lvl6pPr marL="1986305" algn="l" defTabSz="794522" rtl="0" eaLnBrk="1" latinLnBrk="0" hangingPunct="1">
      <a:defRPr kumimoji="1" sz="1564" kern="1200">
        <a:solidFill>
          <a:schemeClr val="tx1"/>
        </a:solidFill>
        <a:latin typeface="+mn-lt"/>
        <a:ea typeface="+mn-ea"/>
        <a:cs typeface="+mn-cs"/>
      </a:defRPr>
    </a:lvl6pPr>
    <a:lvl7pPr marL="2383566" algn="l" defTabSz="794522" rtl="0" eaLnBrk="1" latinLnBrk="0" hangingPunct="1">
      <a:defRPr kumimoji="1" sz="1564" kern="1200">
        <a:solidFill>
          <a:schemeClr val="tx1"/>
        </a:solidFill>
        <a:latin typeface="+mn-lt"/>
        <a:ea typeface="+mn-ea"/>
        <a:cs typeface="+mn-cs"/>
      </a:defRPr>
    </a:lvl7pPr>
    <a:lvl8pPr marL="2780828" algn="l" defTabSz="794522" rtl="0" eaLnBrk="1" latinLnBrk="0" hangingPunct="1">
      <a:defRPr kumimoji="1" sz="1564" kern="1200">
        <a:solidFill>
          <a:schemeClr val="tx1"/>
        </a:solidFill>
        <a:latin typeface="+mn-lt"/>
        <a:ea typeface="+mn-ea"/>
        <a:cs typeface="+mn-cs"/>
      </a:defRPr>
    </a:lvl8pPr>
    <a:lvl9pPr marL="3178089" algn="l" defTabSz="794522" rtl="0" eaLnBrk="1" latinLnBrk="0" hangingPunct="1">
      <a:defRPr kumimoji="1" sz="156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982" userDrawn="1">
          <p15:clr>
            <a:srgbClr val="A4A3A4"/>
          </p15:clr>
        </p15:guide>
        <p15:guide id="2" pos="213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1656" y="90"/>
      </p:cViewPr>
      <p:guideLst>
        <p:guide orient="horz" pos="2982"/>
        <p:guide pos="213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2024/4/17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2024/4/17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19338" y="1279525"/>
            <a:ext cx="2465387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94522" rtl="0" eaLnBrk="1" latinLnBrk="0" hangingPunct="1">
      <a:defRPr kumimoji="1" sz="1043" kern="1200">
        <a:solidFill>
          <a:schemeClr val="tx1"/>
        </a:solidFill>
        <a:latin typeface="+mn-lt"/>
        <a:ea typeface="+mn-ea"/>
        <a:cs typeface="+mn-cs"/>
      </a:defRPr>
    </a:lvl1pPr>
    <a:lvl2pPr marL="397261" algn="l" defTabSz="794522" rtl="0" eaLnBrk="1" latinLnBrk="0" hangingPunct="1">
      <a:defRPr kumimoji="1" sz="1043" kern="1200">
        <a:solidFill>
          <a:schemeClr val="tx1"/>
        </a:solidFill>
        <a:latin typeface="+mn-lt"/>
        <a:ea typeface="+mn-ea"/>
        <a:cs typeface="+mn-cs"/>
      </a:defRPr>
    </a:lvl2pPr>
    <a:lvl3pPr marL="794522" algn="l" defTabSz="794522" rtl="0" eaLnBrk="1" latinLnBrk="0" hangingPunct="1">
      <a:defRPr kumimoji="1" sz="1043" kern="1200">
        <a:solidFill>
          <a:schemeClr val="tx1"/>
        </a:solidFill>
        <a:latin typeface="+mn-lt"/>
        <a:ea typeface="+mn-ea"/>
        <a:cs typeface="+mn-cs"/>
      </a:defRPr>
    </a:lvl3pPr>
    <a:lvl4pPr marL="1191783" algn="l" defTabSz="794522" rtl="0" eaLnBrk="1" latinLnBrk="0" hangingPunct="1">
      <a:defRPr kumimoji="1" sz="1043" kern="1200">
        <a:solidFill>
          <a:schemeClr val="tx1"/>
        </a:solidFill>
        <a:latin typeface="+mn-lt"/>
        <a:ea typeface="+mn-ea"/>
        <a:cs typeface="+mn-cs"/>
      </a:defRPr>
    </a:lvl4pPr>
    <a:lvl5pPr marL="1589044" algn="l" defTabSz="794522" rtl="0" eaLnBrk="1" latinLnBrk="0" hangingPunct="1">
      <a:defRPr kumimoji="1" sz="1043" kern="1200">
        <a:solidFill>
          <a:schemeClr val="tx1"/>
        </a:solidFill>
        <a:latin typeface="+mn-lt"/>
        <a:ea typeface="+mn-ea"/>
        <a:cs typeface="+mn-cs"/>
      </a:defRPr>
    </a:lvl5pPr>
    <a:lvl6pPr marL="1986305" algn="l" defTabSz="794522" rtl="0" eaLnBrk="1" latinLnBrk="0" hangingPunct="1">
      <a:defRPr kumimoji="1" sz="1043" kern="1200">
        <a:solidFill>
          <a:schemeClr val="tx1"/>
        </a:solidFill>
        <a:latin typeface="+mn-lt"/>
        <a:ea typeface="+mn-ea"/>
        <a:cs typeface="+mn-cs"/>
      </a:defRPr>
    </a:lvl6pPr>
    <a:lvl7pPr marL="2383566" algn="l" defTabSz="794522" rtl="0" eaLnBrk="1" latinLnBrk="0" hangingPunct="1">
      <a:defRPr kumimoji="1" sz="1043" kern="1200">
        <a:solidFill>
          <a:schemeClr val="tx1"/>
        </a:solidFill>
        <a:latin typeface="+mn-lt"/>
        <a:ea typeface="+mn-ea"/>
        <a:cs typeface="+mn-cs"/>
      </a:defRPr>
    </a:lvl7pPr>
    <a:lvl8pPr marL="2780828" algn="l" defTabSz="794522" rtl="0" eaLnBrk="1" latinLnBrk="0" hangingPunct="1">
      <a:defRPr kumimoji="1" sz="1043" kern="1200">
        <a:solidFill>
          <a:schemeClr val="tx1"/>
        </a:solidFill>
        <a:latin typeface="+mn-lt"/>
        <a:ea typeface="+mn-ea"/>
        <a:cs typeface="+mn-cs"/>
      </a:defRPr>
    </a:lvl8pPr>
    <a:lvl9pPr marL="3178089" algn="l" defTabSz="794522" rtl="0" eaLnBrk="1" latinLnBrk="0" hangingPunct="1">
      <a:defRPr kumimoji="1" sz="104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19338" y="1279525"/>
            <a:ext cx="2465387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30455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/>
          <p:cNvGrpSpPr/>
          <p:nvPr userDrawn="1"/>
        </p:nvGrpSpPr>
        <p:grpSpPr>
          <a:xfrm>
            <a:off x="2" y="-742146"/>
            <a:ext cx="6767513" cy="10209997"/>
            <a:chOff x="0" y="-855013"/>
            <a:chExt cx="7775575" cy="11762726"/>
          </a:xfrm>
        </p:grpSpPr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xmlns="" id="{7F66173D-B849-43B8-87F4-9819D6E06DA9}"/>
                </a:ext>
              </a:extLst>
            </p:cNvPr>
            <p:cNvSpPr/>
            <p:nvPr userDrawn="1"/>
          </p:nvSpPr>
          <p:spPr>
            <a:xfrm>
              <a:off x="124085" y="124423"/>
              <a:ext cx="413624" cy="1065903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accent5">
                  <a:lumMod val="20000"/>
                  <a:lumOff val="8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562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xmlns="" id="{7F66173D-B849-43B8-87F4-9819D6E06DA9}"/>
                </a:ext>
              </a:extLst>
            </p:cNvPr>
            <p:cNvSpPr/>
            <p:nvPr userDrawn="1"/>
          </p:nvSpPr>
          <p:spPr>
            <a:xfrm>
              <a:off x="7238421" y="124423"/>
              <a:ext cx="413624" cy="1065903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accent5">
                  <a:lumMod val="20000"/>
                  <a:lumOff val="8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562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="" xmlns:a16="http://schemas.microsoft.com/office/drawing/2014/main" id="{DB306C35-AFF2-401E-BF39-461615721C56}"/>
                </a:ext>
              </a:extLst>
            </p:cNvPr>
            <p:cNvGrpSpPr/>
            <p:nvPr userDrawn="1"/>
          </p:nvGrpSpPr>
          <p:grpSpPr>
            <a:xfrm>
              <a:off x="0" y="-855013"/>
              <a:ext cx="7775575" cy="11762726"/>
              <a:chOff x="0" y="-855013"/>
              <a:chExt cx="7775575" cy="11762726"/>
            </a:xfrm>
          </p:grpSpPr>
          <p:sp>
            <p:nvSpPr>
              <p:cNvPr id="11" name="Rectangle 23"/>
              <p:cNvSpPr>
                <a:spLocks noChangeArrowheads="1"/>
              </p:cNvSpPr>
              <p:nvPr userDrawn="1"/>
            </p:nvSpPr>
            <p:spPr bwMode="auto">
              <a:xfrm>
                <a:off x="673103" y="-855013"/>
                <a:ext cx="6429366" cy="611040"/>
              </a:xfrm>
              <a:prstGeom prst="rect">
                <a:avLst/>
              </a:prstGeom>
              <a:noFill/>
              <a:ln w="9525">
                <a:solidFill>
                  <a:srgbClr val="FFFFFF"/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wrap="square" lIns="48874" tIns="24437" rIns="48874" bIns="24437" anchor="ctr">
                <a:spAutoFit/>
              </a:bodyPr>
              <a:lstStyle>
                <a:lvl1pPr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1pPr>
                <a:lvl2pPr marL="742950" indent="-28575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2pPr>
                <a:lvl3pPr marL="11430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algn="ctr">
                  <a:defRPr/>
                </a:pPr>
                <a:r>
                  <a:rPr lang="en-US" altLang="ja-JP" sz="312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B5</a:t>
                </a:r>
                <a:r>
                  <a:rPr lang="ja-JP" altLang="en-US" sz="312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サイズ</a:t>
                </a:r>
                <a:r>
                  <a:rPr lang="en-US" altLang="ja-JP" sz="312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(182mm×257mm)</a:t>
                </a:r>
                <a:endParaRPr lang="en-US" altLang="ja-JP" sz="3126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endParaRPr>
              </a:p>
            </p:txBody>
          </p:sp>
          <p:grpSp>
            <p:nvGrpSpPr>
              <p:cNvPr id="12" name="グループ化 11">
                <a:extLst>
                  <a:ext uri="{FF2B5EF4-FFF2-40B4-BE49-F238E27FC236}">
                    <a16:creationId xmlns="" xmlns:a16="http://schemas.microsoft.com/office/drawing/2014/main" id="{B32AE353-29C4-4B0A-B3C8-4EF5E84790D9}"/>
                  </a:ext>
                </a:extLst>
              </p:cNvPr>
              <p:cNvGrpSpPr/>
              <p:nvPr userDrawn="1"/>
            </p:nvGrpSpPr>
            <p:grpSpPr>
              <a:xfrm>
                <a:off x="0" y="0"/>
                <a:ext cx="7775575" cy="10907713"/>
                <a:chOff x="0" y="0"/>
                <a:chExt cx="7775575" cy="10907713"/>
              </a:xfrm>
            </p:grpSpPr>
            <p:sp>
              <p:nvSpPr>
                <p:cNvPr id="13" name="正方形/長方形 12">
                  <a:extLst>
                    <a:ext uri="{FF2B5EF4-FFF2-40B4-BE49-F238E27FC236}">
                      <a16:creationId xmlns="" xmlns:a16="http://schemas.microsoft.com/office/drawing/2014/main" id="{729DB529-E221-42B0-AA89-699F4A966F06}"/>
                    </a:ext>
                  </a:extLst>
                </p:cNvPr>
                <p:cNvSpPr/>
                <p:nvPr userDrawn="1"/>
              </p:nvSpPr>
              <p:spPr>
                <a:xfrm>
                  <a:off x="124085" y="124422"/>
                  <a:ext cx="7527960" cy="10659038"/>
                </a:xfrm>
                <a:prstGeom prst="rect">
                  <a:avLst/>
                </a:prstGeom>
                <a:noFill/>
                <a:ln w="952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562"/>
                </a:p>
              </p:txBody>
            </p:sp>
            <p:sp>
              <p:nvSpPr>
                <p:cNvPr id="14" name="正方形/長方形 13">
                  <a:extLst>
                    <a:ext uri="{FF2B5EF4-FFF2-40B4-BE49-F238E27FC236}">
                      <a16:creationId xmlns="" xmlns:a16="http://schemas.microsoft.com/office/drawing/2014/main" id="{8FFC68FE-4D91-420F-ACE3-8DA17E43A103}"/>
                    </a:ext>
                  </a:extLst>
                </p:cNvPr>
                <p:cNvSpPr/>
                <p:nvPr userDrawn="1"/>
              </p:nvSpPr>
              <p:spPr>
                <a:xfrm>
                  <a:off x="0" y="0"/>
                  <a:ext cx="7775575" cy="10907713"/>
                </a:xfrm>
                <a:prstGeom prst="rect">
                  <a:avLst/>
                </a:prstGeom>
                <a:noFill/>
                <a:ln w="9525">
                  <a:solidFill>
                    <a:srgbClr val="FF33CC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562"/>
                </a:p>
              </p:txBody>
            </p:sp>
            <p:sp>
              <p:nvSpPr>
                <p:cNvPr id="15" name="正方形/長方形 14">
                  <a:extLst>
                    <a:ext uri="{FF2B5EF4-FFF2-40B4-BE49-F238E27FC236}">
                      <a16:creationId xmlns="" xmlns:a16="http://schemas.microsoft.com/office/drawing/2014/main" id="{7F66173D-B849-43B8-87F4-9819D6E06DA9}"/>
                    </a:ext>
                  </a:extLst>
                </p:cNvPr>
                <p:cNvSpPr/>
                <p:nvPr userDrawn="1"/>
              </p:nvSpPr>
              <p:spPr>
                <a:xfrm>
                  <a:off x="248172" y="248847"/>
                  <a:ext cx="7279786" cy="10410189"/>
                </a:xfrm>
                <a:prstGeom prst="rect">
                  <a:avLst/>
                </a:prstGeom>
                <a:noFill/>
                <a:ln w="9525">
                  <a:solidFill>
                    <a:srgbClr val="0070C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562"/>
                </a:p>
              </p:txBody>
            </p:sp>
          </p:grpSp>
        </p:grpSp>
      </p:grpSp>
      <p:sp>
        <p:nvSpPr>
          <p:cNvPr id="16" name="テキスト ボックス 15"/>
          <p:cNvSpPr txBox="1"/>
          <p:nvPr userDrawn="1"/>
        </p:nvSpPr>
        <p:spPr>
          <a:xfrm>
            <a:off x="7015636" y="162127"/>
            <a:ext cx="3570472" cy="1267911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736" b="1" dirty="0" smtClean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1736" b="1" dirty="0" smtClean="0">
                <a:solidFill>
                  <a:srgbClr val="0070C0"/>
                </a:solidFill>
              </a:rPr>
              <a:t>一番内側の青線</a:t>
            </a:r>
            <a:endParaRPr kumimoji="1" lang="en-US" altLang="ja-JP" sz="1736" b="1" dirty="0" smtClean="0">
              <a:solidFill>
                <a:srgbClr val="0070C0"/>
              </a:solidFill>
            </a:endParaRPr>
          </a:p>
          <a:p>
            <a:r>
              <a:rPr kumimoji="1" lang="ja-JP" altLang="en-US" sz="1389" b="1" dirty="0" smtClean="0">
                <a:solidFill>
                  <a:schemeClr val="tx1"/>
                </a:solidFill>
              </a:rPr>
              <a:t>切れてはいけない文字や絵柄はこの線より内側に入れてください。</a:t>
            </a:r>
            <a:endParaRPr kumimoji="1" lang="en-US" altLang="ja-JP" sz="1389" b="1" dirty="0" smtClean="0">
              <a:solidFill>
                <a:schemeClr val="tx1"/>
              </a:solidFill>
            </a:endParaRPr>
          </a:p>
          <a:p>
            <a:endParaRPr kumimoji="1" lang="ja-JP" altLang="en-US" sz="1389" b="1" dirty="0">
              <a:solidFill>
                <a:srgbClr val="FF0000"/>
              </a:solidFill>
            </a:endParaRPr>
          </a:p>
        </p:txBody>
      </p:sp>
      <p:sp>
        <p:nvSpPr>
          <p:cNvPr id="17" name="テキスト ボックス 16"/>
          <p:cNvSpPr txBox="1"/>
          <p:nvPr userDrawn="1"/>
        </p:nvSpPr>
        <p:spPr>
          <a:xfrm>
            <a:off x="7013202" y="1511368"/>
            <a:ext cx="3572905" cy="129452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736" b="1" dirty="0" smtClean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1736" b="1" dirty="0" smtClean="0">
                <a:solidFill>
                  <a:srgbClr val="00B050"/>
                </a:solidFill>
              </a:rPr>
              <a:t>真ん中の緑線</a:t>
            </a:r>
            <a:endParaRPr kumimoji="1" lang="en-US" altLang="ja-JP" sz="1736" b="1" dirty="0" smtClean="0">
              <a:solidFill>
                <a:srgbClr val="00B050"/>
              </a:solidFill>
            </a:endParaRPr>
          </a:p>
          <a:p>
            <a:r>
              <a:rPr kumimoji="1" lang="ja-JP" altLang="en-US" sz="1389" b="1" dirty="0" smtClean="0">
                <a:solidFill>
                  <a:schemeClr val="tx1"/>
                </a:solidFill>
              </a:rPr>
              <a:t>仕上がりサイズの範囲です。</a:t>
            </a:r>
            <a:endParaRPr kumimoji="1" lang="en-US" altLang="ja-JP" sz="1389" b="1" dirty="0" smtClean="0">
              <a:solidFill>
                <a:schemeClr val="tx1"/>
              </a:solidFill>
            </a:endParaRPr>
          </a:p>
          <a:p>
            <a:r>
              <a:rPr kumimoji="1" lang="ja-JP" altLang="en-US" sz="1389" b="1" dirty="0" smtClean="0">
                <a:solidFill>
                  <a:schemeClr val="tx1"/>
                </a:solidFill>
              </a:rPr>
              <a:t>この線で断裁されます。</a:t>
            </a:r>
            <a:endParaRPr kumimoji="1" lang="en-US" altLang="ja-JP" sz="1389" b="1" dirty="0" smtClean="0">
              <a:solidFill>
                <a:schemeClr val="tx1"/>
              </a:solidFill>
            </a:endParaRPr>
          </a:p>
          <a:p>
            <a:endParaRPr kumimoji="1" lang="ja-JP" altLang="en-US" sz="1562" b="1" dirty="0">
              <a:solidFill>
                <a:srgbClr val="FF0000"/>
              </a:solidFill>
            </a:endParaRPr>
          </a:p>
        </p:txBody>
      </p:sp>
      <p:sp>
        <p:nvSpPr>
          <p:cNvPr id="18" name="テキスト ボックス 17"/>
          <p:cNvSpPr txBox="1"/>
          <p:nvPr userDrawn="1"/>
        </p:nvSpPr>
        <p:spPr>
          <a:xfrm>
            <a:off x="7013201" y="2887326"/>
            <a:ext cx="3572904" cy="1481688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736" b="1" dirty="0" smtClean="0">
              <a:solidFill>
                <a:srgbClr val="FF33CC"/>
              </a:solidFill>
            </a:endParaRPr>
          </a:p>
          <a:p>
            <a:pPr algn="ctr"/>
            <a:r>
              <a:rPr kumimoji="1" lang="ja-JP" altLang="en-US" sz="1736" b="1" dirty="0" smtClean="0">
                <a:solidFill>
                  <a:srgbClr val="FF33CC"/>
                </a:solidFill>
              </a:rPr>
              <a:t>一番外側のピンク線</a:t>
            </a:r>
            <a:endParaRPr kumimoji="1" lang="en-US" altLang="ja-JP" sz="1736" b="1" dirty="0" smtClean="0">
              <a:solidFill>
                <a:srgbClr val="FF33CC"/>
              </a:solidFill>
            </a:endParaRPr>
          </a:p>
          <a:p>
            <a:r>
              <a:rPr kumimoji="1" lang="ja-JP" altLang="en-US" sz="1389" b="1" dirty="0" smtClean="0">
                <a:solidFill>
                  <a:schemeClr val="tx1"/>
                </a:solidFill>
              </a:rPr>
              <a:t>フチ無し印刷をご希望の場合、</a:t>
            </a:r>
            <a:endParaRPr kumimoji="1" lang="en-US" altLang="ja-JP" sz="1389" b="1" dirty="0" smtClean="0">
              <a:solidFill>
                <a:schemeClr val="tx1"/>
              </a:solidFill>
            </a:endParaRPr>
          </a:p>
          <a:p>
            <a:r>
              <a:rPr kumimoji="1" lang="ja-JP" altLang="en-US" sz="1389" b="1" dirty="0" smtClean="0">
                <a:solidFill>
                  <a:schemeClr val="tx1"/>
                </a:solidFill>
              </a:rPr>
              <a:t>画像や背景色をこの線まで伸ばして配置してください。</a:t>
            </a:r>
            <a:endParaRPr kumimoji="1" lang="en-US" altLang="ja-JP" sz="1389" b="1" dirty="0" smtClean="0">
              <a:solidFill>
                <a:srgbClr val="FF0000"/>
              </a:solidFill>
            </a:endParaRPr>
          </a:p>
          <a:p>
            <a:endParaRPr kumimoji="1" lang="ja-JP" altLang="en-US" sz="1389" b="1" dirty="0">
              <a:solidFill>
                <a:srgbClr val="FF0000"/>
              </a:solidFill>
            </a:endParaRPr>
          </a:p>
        </p:txBody>
      </p:sp>
      <p:sp>
        <p:nvSpPr>
          <p:cNvPr id="19" name="正方形/長方形 3"/>
          <p:cNvSpPr>
            <a:spLocks noChangeArrowheads="1"/>
          </p:cNvSpPr>
          <p:nvPr userDrawn="1"/>
        </p:nvSpPr>
        <p:spPr bwMode="auto">
          <a:xfrm>
            <a:off x="7013200" y="6046702"/>
            <a:ext cx="3572906" cy="177638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042" b="1" u="sng" dirty="0" smtClean="0">
                <a:latin typeface="ＭＳ Ｐゴシック" panose="020B0600070205080204" pitchFamily="50" charset="-128"/>
              </a:rPr>
              <a:t>その他注意事項</a:t>
            </a:r>
            <a:endParaRPr lang="en-US" altLang="ja-JP" sz="1042" b="1" u="sng" dirty="0" smtClean="0">
              <a:latin typeface="ＭＳ Ｐゴシック" panose="020B0600070205080204" pitchFamily="50" charset="-128"/>
            </a:endParaRPr>
          </a:p>
          <a:p>
            <a:pPr marL="0" marR="0" lvl="0" indent="0" algn="l" defTabSz="793721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042" b="1" dirty="0" smtClean="0">
                <a:latin typeface="ＭＳ Ｐゴシック" panose="020B0600070205080204" pitchFamily="50" charset="-128"/>
              </a:rPr>
              <a:t>・</a:t>
            </a:r>
            <a:r>
              <a:rPr lang="en-US" altLang="ja-JP" sz="1042" b="1" dirty="0" smtClean="0">
                <a:latin typeface="ＭＳ Ｐゴシック" panose="020B0600070205080204" pitchFamily="50" charset="-128"/>
              </a:rPr>
              <a:t>PDF</a:t>
            </a:r>
            <a:r>
              <a:rPr lang="ja-JP" altLang="en-US" sz="1042" b="1" dirty="0" smtClean="0">
                <a:latin typeface="ＭＳ Ｐゴシック" panose="020B0600070205080204" pitchFamily="50" charset="-128"/>
              </a:rPr>
              <a:t>形式での入稿をお願いします。</a:t>
            </a:r>
            <a:endParaRPr lang="en-US" altLang="ja-JP" sz="1042" b="1" dirty="0" smtClean="0">
              <a:latin typeface="ＭＳ Ｐゴシック" panose="020B0600070205080204" pitchFamily="50" charset="-128"/>
            </a:endParaRPr>
          </a:p>
          <a:p>
            <a:pPr marL="0" marR="0" lvl="0" indent="0" algn="l" defTabSz="793721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042" b="1" dirty="0" smtClean="0">
                <a:latin typeface="ＭＳ Ｐゴシック" panose="020B0600070205080204" pitchFamily="50" charset="-128"/>
              </a:rPr>
              <a:t>・ご注文のページ数で作成ください。</a:t>
            </a:r>
            <a:endParaRPr lang="ja-JP" altLang="ja-JP" sz="1042" b="1" dirty="0" smtClean="0">
              <a:latin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42" b="1" dirty="0" smtClean="0">
                <a:latin typeface="ＭＳ Ｐゴシック" panose="020B0600070205080204" pitchFamily="50" charset="-128"/>
              </a:rPr>
              <a:t>・表紙を除く本文ページ数を「</a:t>
            </a:r>
            <a:r>
              <a:rPr lang="en-US" altLang="ja-JP" sz="1042" b="1" dirty="0" smtClean="0">
                <a:latin typeface="ＭＳ Ｐゴシック" panose="020B0600070205080204" pitchFamily="50" charset="-128"/>
              </a:rPr>
              <a:t>8</a:t>
            </a:r>
            <a:r>
              <a:rPr lang="ja-JP" altLang="en-US" sz="1042" b="1" dirty="0" smtClean="0">
                <a:latin typeface="ＭＳ Ｐゴシック" panose="020B0600070205080204" pitchFamily="50" charset="-128"/>
              </a:rPr>
              <a:t>の倍数」にご調整ください。</a:t>
            </a:r>
            <a:endParaRPr lang="ja-JP" altLang="ja-JP" sz="1042" b="1" dirty="0">
              <a:latin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1042" b="1" dirty="0" smtClean="0">
                <a:latin typeface="ＭＳ Ｐゴシック" panose="020B0600070205080204" pitchFamily="50" charset="-128"/>
              </a:rPr>
              <a:t>  </a:t>
            </a:r>
            <a:r>
              <a:rPr lang="ja-JP" altLang="en-US" sz="1042" b="0" dirty="0" smtClean="0">
                <a:latin typeface="ＭＳ Ｐゴシック" panose="020B0600070205080204" pitchFamily="50" charset="-128"/>
              </a:rPr>
              <a:t>ページ数に不足があり、</a:t>
            </a:r>
            <a:r>
              <a:rPr lang="ja-JP" altLang="ja-JP" sz="1042" b="0" dirty="0" smtClean="0">
                <a:latin typeface="ＭＳ Ｐゴシック" panose="020B0600070205080204" pitchFamily="50" charset="-128"/>
              </a:rPr>
              <a:t>白紙</a:t>
            </a:r>
            <a:r>
              <a:rPr lang="ja-JP" altLang="en-US" sz="1042" b="0" dirty="0" smtClean="0">
                <a:latin typeface="ＭＳ Ｐゴシック" panose="020B0600070205080204" pitchFamily="50" charset="-128"/>
              </a:rPr>
              <a:t>やメモ</a:t>
            </a:r>
            <a:r>
              <a:rPr lang="ja-JP" altLang="ja-JP" sz="1042" b="0" dirty="0" smtClean="0">
                <a:latin typeface="ＭＳ Ｐゴシック" panose="020B0600070205080204" pitchFamily="50" charset="-128"/>
              </a:rPr>
              <a:t>ページ</a:t>
            </a:r>
            <a:r>
              <a:rPr lang="ja-JP" altLang="en-US" sz="1042" b="0" dirty="0" smtClean="0">
                <a:latin typeface="ＭＳ Ｐゴシック" panose="020B0600070205080204" pitchFamily="50" charset="-128"/>
              </a:rPr>
              <a:t>の追加をご希望</a:t>
            </a:r>
            <a:endParaRPr lang="en-US" altLang="ja-JP" sz="1042" b="0" dirty="0" smtClean="0">
              <a:latin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42" b="0" dirty="0" smtClean="0">
                <a:latin typeface="ＭＳ Ｐゴシック" panose="020B0600070205080204" pitchFamily="50" charset="-128"/>
              </a:rPr>
              <a:t>　の場合、ご注文時の備考欄で</a:t>
            </a:r>
            <a:r>
              <a:rPr lang="ja-JP" altLang="ja-JP" sz="1042" b="0" dirty="0" smtClean="0">
                <a:latin typeface="ＭＳ Ｐゴシック" panose="020B0600070205080204" pitchFamily="50" charset="-128"/>
              </a:rPr>
              <a:t>ご指示ください</a:t>
            </a:r>
            <a:r>
              <a:rPr lang="ja-JP" altLang="en-US" sz="1042" b="0" dirty="0" smtClean="0">
                <a:latin typeface="ＭＳ Ｐゴシック" panose="020B0600070205080204" pitchFamily="50" charset="-128"/>
              </a:rPr>
              <a:t>。</a:t>
            </a:r>
            <a:endParaRPr lang="en-US" altLang="ja-JP" sz="1042" b="0" dirty="0" smtClean="0">
              <a:latin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1042" b="0" dirty="0" smtClean="0">
                <a:latin typeface="ＭＳ Ｐゴシック" panose="020B0600070205080204" pitchFamily="50" charset="-128"/>
              </a:rPr>
              <a:t>  </a:t>
            </a:r>
            <a:r>
              <a:rPr lang="ja-JP" altLang="en-US" sz="1042" b="0" dirty="0" smtClean="0">
                <a:latin typeface="ＭＳ Ｐゴシック" panose="020B0600070205080204" pitchFamily="50" charset="-128"/>
              </a:rPr>
              <a:t>例）最終ページの後に白紙</a:t>
            </a:r>
            <a:r>
              <a:rPr lang="en-US" altLang="ja-JP" sz="1042" b="0" dirty="0" smtClean="0">
                <a:latin typeface="ＭＳ Ｐゴシック" panose="020B0600070205080204" pitchFamily="50" charset="-128"/>
              </a:rPr>
              <a:t>2</a:t>
            </a:r>
            <a:r>
              <a:rPr lang="ja-JP" altLang="en-US" sz="1042" b="0" dirty="0" smtClean="0">
                <a:latin typeface="ＭＳ Ｐゴシック" panose="020B0600070205080204" pitchFamily="50" charset="-128"/>
              </a:rPr>
              <a:t>ページ挿入希望 など</a:t>
            </a:r>
            <a:endParaRPr lang="ja-JP" altLang="ja-JP" sz="1042" b="0" dirty="0">
              <a:latin typeface="ＭＳ Ｐゴシック" panose="020B0600070205080204" pitchFamily="50" charset="-128"/>
            </a:endParaRPr>
          </a:p>
        </p:txBody>
      </p:sp>
      <p:sp>
        <p:nvSpPr>
          <p:cNvPr id="20" name="テキスト ボックス 19"/>
          <p:cNvSpPr txBox="1"/>
          <p:nvPr userDrawn="1"/>
        </p:nvSpPr>
        <p:spPr>
          <a:xfrm>
            <a:off x="7013201" y="4450286"/>
            <a:ext cx="3572904" cy="150829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736" b="1" dirty="0" smtClean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1736" b="1" dirty="0" smtClean="0">
                <a:solidFill>
                  <a:srgbClr val="0070C0"/>
                </a:solidFill>
              </a:rPr>
              <a:t>青色部分</a:t>
            </a:r>
            <a:endParaRPr kumimoji="1" lang="en-US" altLang="ja-JP" sz="1736" b="1" dirty="0" smtClean="0">
              <a:solidFill>
                <a:srgbClr val="0070C0"/>
              </a:solidFill>
            </a:endParaRPr>
          </a:p>
          <a:p>
            <a:r>
              <a:rPr kumimoji="1" lang="ja-JP" altLang="en-US" sz="1389" b="1" dirty="0" smtClean="0">
                <a:solidFill>
                  <a:schemeClr val="tx1"/>
                </a:solidFill>
              </a:rPr>
              <a:t>本の内側</a:t>
            </a:r>
            <a:r>
              <a:rPr kumimoji="1" lang="en-US" altLang="ja-JP" sz="1389" b="1" dirty="0" smtClean="0">
                <a:solidFill>
                  <a:schemeClr val="tx1"/>
                </a:solidFill>
              </a:rPr>
              <a:t>(</a:t>
            </a:r>
            <a:r>
              <a:rPr kumimoji="1" lang="ja-JP" altLang="en-US" sz="1389" b="1" dirty="0" smtClean="0">
                <a:solidFill>
                  <a:schemeClr val="tx1"/>
                </a:solidFill>
              </a:rPr>
              <a:t>ノド</a:t>
            </a:r>
            <a:r>
              <a:rPr kumimoji="1" lang="en-US" altLang="ja-JP" sz="1389" b="1" dirty="0" smtClean="0">
                <a:solidFill>
                  <a:schemeClr val="tx1"/>
                </a:solidFill>
              </a:rPr>
              <a:t>)</a:t>
            </a:r>
            <a:r>
              <a:rPr kumimoji="1" lang="ja-JP" altLang="en-US" sz="1389" b="1" dirty="0" smtClean="0">
                <a:solidFill>
                  <a:schemeClr val="tx1"/>
                </a:solidFill>
              </a:rPr>
              <a:t>のための余白です。見えづらくなる可能性がありますので、重要な絵柄や文字の配置は避けてください。</a:t>
            </a:r>
            <a:endParaRPr kumimoji="1" lang="en-US" altLang="ja-JP" sz="1389" b="1" dirty="0" smtClean="0">
              <a:solidFill>
                <a:schemeClr val="tx1"/>
              </a:solidFill>
            </a:endParaRPr>
          </a:p>
          <a:p>
            <a:endParaRPr kumimoji="1" lang="ja-JP" altLang="en-US" sz="1562" b="1" dirty="0">
              <a:solidFill>
                <a:srgbClr val="FF0000"/>
              </a:solidFill>
            </a:endParaRPr>
          </a:p>
        </p:txBody>
      </p:sp>
      <p:sp>
        <p:nvSpPr>
          <p:cNvPr id="2" name="正方形/長方形 1"/>
          <p:cNvSpPr/>
          <p:nvPr userDrawn="1"/>
        </p:nvSpPr>
        <p:spPr>
          <a:xfrm>
            <a:off x="6849130" y="7911204"/>
            <a:ext cx="373697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ja-JP" altLang="en-US" sz="1600" b="1" dirty="0" smtClean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1600" b="1" dirty="0" smtClean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1600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600" b="1" dirty="0" smtClean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  <a:endParaRPr lang="ja-JP" altLang="en-US" sz="1600" b="1" dirty="0" smtClean="0">
              <a:solidFill>
                <a:srgbClr val="FF0000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46609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76747" rtl="0" eaLnBrk="1" latinLnBrk="0" hangingPunct="1">
        <a:lnSpc>
          <a:spcPct val="90000"/>
        </a:lnSpc>
        <a:spcBef>
          <a:spcPct val="0"/>
        </a:spcBef>
        <a:buNone/>
        <a:defRPr kumimoji="1" sz="325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9187" indent="-169187" algn="l" defTabSz="676747" rtl="0" eaLnBrk="1" latinLnBrk="0" hangingPunct="1">
        <a:lnSpc>
          <a:spcPct val="90000"/>
        </a:lnSpc>
        <a:spcBef>
          <a:spcPts val="740"/>
        </a:spcBef>
        <a:buFont typeface="Arial" panose="020B0604020202020204" pitchFamily="34" charset="0"/>
        <a:buChar char="•"/>
        <a:defRPr kumimoji="1" sz="2072" kern="1200">
          <a:solidFill>
            <a:schemeClr val="tx1"/>
          </a:solidFill>
          <a:latin typeface="+mn-lt"/>
          <a:ea typeface="+mn-ea"/>
          <a:cs typeface="+mn-cs"/>
        </a:defRPr>
      </a:lvl1pPr>
      <a:lvl2pPr marL="507561" indent="-169187" algn="l" defTabSz="676747" rtl="0" eaLnBrk="1" latinLnBrk="0" hangingPunct="1">
        <a:lnSpc>
          <a:spcPct val="90000"/>
        </a:lnSpc>
        <a:spcBef>
          <a:spcPts val="370"/>
        </a:spcBef>
        <a:buFont typeface="Arial" panose="020B0604020202020204" pitchFamily="34" charset="0"/>
        <a:buChar char="•"/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2pPr>
      <a:lvl3pPr marL="845934" indent="-169187" algn="l" defTabSz="676747" rtl="0" eaLnBrk="1" latinLnBrk="0" hangingPunct="1">
        <a:lnSpc>
          <a:spcPct val="90000"/>
        </a:lnSpc>
        <a:spcBef>
          <a:spcPts val="370"/>
        </a:spcBef>
        <a:buFont typeface="Arial" panose="020B0604020202020204" pitchFamily="34" charset="0"/>
        <a:buChar char="•"/>
        <a:defRPr kumimoji="1" sz="1480" kern="1200">
          <a:solidFill>
            <a:schemeClr val="tx1"/>
          </a:solidFill>
          <a:latin typeface="+mn-lt"/>
          <a:ea typeface="+mn-ea"/>
          <a:cs typeface="+mn-cs"/>
        </a:defRPr>
      </a:lvl3pPr>
      <a:lvl4pPr marL="1184308" indent="-169187" algn="l" defTabSz="676747" rtl="0" eaLnBrk="1" latinLnBrk="0" hangingPunct="1">
        <a:lnSpc>
          <a:spcPct val="90000"/>
        </a:lnSpc>
        <a:spcBef>
          <a:spcPts val="370"/>
        </a:spcBef>
        <a:buFont typeface="Arial" panose="020B0604020202020204" pitchFamily="34" charset="0"/>
        <a:buChar char="•"/>
        <a:defRPr kumimoji="1" sz="1332" kern="1200">
          <a:solidFill>
            <a:schemeClr val="tx1"/>
          </a:solidFill>
          <a:latin typeface="+mn-lt"/>
          <a:ea typeface="+mn-ea"/>
          <a:cs typeface="+mn-cs"/>
        </a:defRPr>
      </a:lvl4pPr>
      <a:lvl5pPr marL="1522682" indent="-169187" algn="l" defTabSz="676747" rtl="0" eaLnBrk="1" latinLnBrk="0" hangingPunct="1">
        <a:lnSpc>
          <a:spcPct val="90000"/>
        </a:lnSpc>
        <a:spcBef>
          <a:spcPts val="370"/>
        </a:spcBef>
        <a:buFont typeface="Arial" panose="020B0604020202020204" pitchFamily="34" charset="0"/>
        <a:buChar char="•"/>
        <a:defRPr kumimoji="1" sz="1332" kern="1200">
          <a:solidFill>
            <a:schemeClr val="tx1"/>
          </a:solidFill>
          <a:latin typeface="+mn-lt"/>
          <a:ea typeface="+mn-ea"/>
          <a:cs typeface="+mn-cs"/>
        </a:defRPr>
      </a:lvl5pPr>
      <a:lvl6pPr marL="1861055" indent="-169187" algn="l" defTabSz="676747" rtl="0" eaLnBrk="1" latinLnBrk="0" hangingPunct="1">
        <a:lnSpc>
          <a:spcPct val="90000"/>
        </a:lnSpc>
        <a:spcBef>
          <a:spcPts val="370"/>
        </a:spcBef>
        <a:buFont typeface="Arial" panose="020B0604020202020204" pitchFamily="34" charset="0"/>
        <a:buChar char="•"/>
        <a:defRPr kumimoji="1" sz="1332" kern="1200">
          <a:solidFill>
            <a:schemeClr val="tx1"/>
          </a:solidFill>
          <a:latin typeface="+mn-lt"/>
          <a:ea typeface="+mn-ea"/>
          <a:cs typeface="+mn-cs"/>
        </a:defRPr>
      </a:lvl6pPr>
      <a:lvl7pPr marL="2199429" indent="-169187" algn="l" defTabSz="676747" rtl="0" eaLnBrk="1" latinLnBrk="0" hangingPunct="1">
        <a:lnSpc>
          <a:spcPct val="90000"/>
        </a:lnSpc>
        <a:spcBef>
          <a:spcPts val="370"/>
        </a:spcBef>
        <a:buFont typeface="Arial" panose="020B0604020202020204" pitchFamily="34" charset="0"/>
        <a:buChar char="•"/>
        <a:defRPr kumimoji="1" sz="1332" kern="1200">
          <a:solidFill>
            <a:schemeClr val="tx1"/>
          </a:solidFill>
          <a:latin typeface="+mn-lt"/>
          <a:ea typeface="+mn-ea"/>
          <a:cs typeface="+mn-cs"/>
        </a:defRPr>
      </a:lvl7pPr>
      <a:lvl8pPr marL="2537803" indent="-169187" algn="l" defTabSz="676747" rtl="0" eaLnBrk="1" latinLnBrk="0" hangingPunct="1">
        <a:lnSpc>
          <a:spcPct val="90000"/>
        </a:lnSpc>
        <a:spcBef>
          <a:spcPts val="370"/>
        </a:spcBef>
        <a:buFont typeface="Arial" panose="020B0604020202020204" pitchFamily="34" charset="0"/>
        <a:buChar char="•"/>
        <a:defRPr kumimoji="1" sz="1332" kern="1200">
          <a:solidFill>
            <a:schemeClr val="tx1"/>
          </a:solidFill>
          <a:latin typeface="+mn-lt"/>
          <a:ea typeface="+mn-ea"/>
          <a:cs typeface="+mn-cs"/>
        </a:defRPr>
      </a:lvl8pPr>
      <a:lvl9pPr marL="2876177" indent="-169187" algn="l" defTabSz="676747" rtl="0" eaLnBrk="1" latinLnBrk="0" hangingPunct="1">
        <a:lnSpc>
          <a:spcPct val="90000"/>
        </a:lnSpc>
        <a:spcBef>
          <a:spcPts val="370"/>
        </a:spcBef>
        <a:buFont typeface="Arial" panose="020B0604020202020204" pitchFamily="34" charset="0"/>
        <a:buChar char="•"/>
        <a:defRPr kumimoji="1" sz="133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76747" rtl="0" eaLnBrk="1" latinLnBrk="0" hangingPunct="1">
        <a:defRPr kumimoji="1" sz="1332" kern="1200">
          <a:solidFill>
            <a:schemeClr val="tx1"/>
          </a:solidFill>
          <a:latin typeface="+mn-lt"/>
          <a:ea typeface="+mn-ea"/>
          <a:cs typeface="+mn-cs"/>
        </a:defRPr>
      </a:lvl1pPr>
      <a:lvl2pPr marL="338374" algn="l" defTabSz="676747" rtl="0" eaLnBrk="1" latinLnBrk="0" hangingPunct="1">
        <a:defRPr kumimoji="1" sz="1332" kern="1200">
          <a:solidFill>
            <a:schemeClr val="tx1"/>
          </a:solidFill>
          <a:latin typeface="+mn-lt"/>
          <a:ea typeface="+mn-ea"/>
          <a:cs typeface="+mn-cs"/>
        </a:defRPr>
      </a:lvl2pPr>
      <a:lvl3pPr marL="676747" algn="l" defTabSz="676747" rtl="0" eaLnBrk="1" latinLnBrk="0" hangingPunct="1">
        <a:defRPr kumimoji="1" sz="1332" kern="1200">
          <a:solidFill>
            <a:schemeClr val="tx1"/>
          </a:solidFill>
          <a:latin typeface="+mn-lt"/>
          <a:ea typeface="+mn-ea"/>
          <a:cs typeface="+mn-cs"/>
        </a:defRPr>
      </a:lvl3pPr>
      <a:lvl4pPr marL="1015121" algn="l" defTabSz="676747" rtl="0" eaLnBrk="1" latinLnBrk="0" hangingPunct="1">
        <a:defRPr kumimoji="1" sz="1332" kern="1200">
          <a:solidFill>
            <a:schemeClr val="tx1"/>
          </a:solidFill>
          <a:latin typeface="+mn-lt"/>
          <a:ea typeface="+mn-ea"/>
          <a:cs typeface="+mn-cs"/>
        </a:defRPr>
      </a:lvl4pPr>
      <a:lvl5pPr marL="1353495" algn="l" defTabSz="676747" rtl="0" eaLnBrk="1" latinLnBrk="0" hangingPunct="1">
        <a:defRPr kumimoji="1" sz="1332" kern="1200">
          <a:solidFill>
            <a:schemeClr val="tx1"/>
          </a:solidFill>
          <a:latin typeface="+mn-lt"/>
          <a:ea typeface="+mn-ea"/>
          <a:cs typeface="+mn-cs"/>
        </a:defRPr>
      </a:lvl5pPr>
      <a:lvl6pPr marL="1691869" algn="l" defTabSz="676747" rtl="0" eaLnBrk="1" latinLnBrk="0" hangingPunct="1">
        <a:defRPr kumimoji="1" sz="1332" kern="1200">
          <a:solidFill>
            <a:schemeClr val="tx1"/>
          </a:solidFill>
          <a:latin typeface="+mn-lt"/>
          <a:ea typeface="+mn-ea"/>
          <a:cs typeface="+mn-cs"/>
        </a:defRPr>
      </a:lvl6pPr>
      <a:lvl7pPr marL="2030242" algn="l" defTabSz="676747" rtl="0" eaLnBrk="1" latinLnBrk="0" hangingPunct="1">
        <a:defRPr kumimoji="1" sz="1332" kern="1200">
          <a:solidFill>
            <a:schemeClr val="tx1"/>
          </a:solidFill>
          <a:latin typeface="+mn-lt"/>
          <a:ea typeface="+mn-ea"/>
          <a:cs typeface="+mn-cs"/>
        </a:defRPr>
      </a:lvl7pPr>
      <a:lvl8pPr marL="2368616" algn="l" defTabSz="676747" rtl="0" eaLnBrk="1" latinLnBrk="0" hangingPunct="1">
        <a:defRPr kumimoji="1" sz="1332" kern="1200">
          <a:solidFill>
            <a:schemeClr val="tx1"/>
          </a:solidFill>
          <a:latin typeface="+mn-lt"/>
          <a:ea typeface="+mn-ea"/>
          <a:cs typeface="+mn-cs"/>
        </a:defRPr>
      </a:lvl8pPr>
      <a:lvl9pPr marL="2706990" algn="l" defTabSz="676747" rtl="0" eaLnBrk="1" latinLnBrk="0" hangingPunct="1">
        <a:defRPr kumimoji="1" sz="133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 userDrawn="1">
          <p15:clr>
            <a:srgbClr val="F26B43"/>
          </p15:clr>
        </p15:guide>
        <p15:guide id="2" pos="158" userDrawn="1">
          <p15:clr>
            <a:srgbClr val="F26B43"/>
          </p15:clr>
        </p15:guide>
        <p15:guide id="3" orient="horz" pos="5797" userDrawn="1">
          <p15:clr>
            <a:srgbClr val="F26B43"/>
          </p15:clr>
        </p15:guide>
        <p15:guide id="4" pos="4085" userDrawn="1">
          <p15:clr>
            <a:srgbClr val="F26B43"/>
          </p15:clr>
        </p15:guide>
        <p15:guide id="5" orient="horz" pos="89" userDrawn="1">
          <p15:clr>
            <a:srgbClr val="F26B43"/>
          </p15:clr>
        </p15:guide>
        <p15:guide id="6" pos="59" userDrawn="1">
          <p15:clr>
            <a:srgbClr val="F26B43"/>
          </p15:clr>
        </p15:guide>
        <p15:guide id="7" pos="4204" userDrawn="1">
          <p15:clr>
            <a:srgbClr val="F26B43"/>
          </p15:clr>
        </p15:guide>
        <p15:guide id="8" orient="horz" pos="591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2024-04-17T07:07:07Z</dcterms:modified>
</cp:coreProperties>
</file>