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9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5335250" cy="10907713"/>
  <p:notesSz cx="7104063" cy="10234613"/>
  <p:defaultTextStyle>
    <a:defPPr>
      <a:defRPr lang="ja-JP"/>
    </a:defPPr>
    <a:lvl1pPr marL="0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483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56" d="100"/>
          <a:sy n="56" d="100"/>
        </p:scale>
        <p:origin x="42" y="150"/>
      </p:cViewPr>
      <p:guideLst>
        <p:guide orient="horz" pos="3436"/>
        <p:guide pos="4831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5538" y="1279525"/>
            <a:ext cx="48529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5538" y="1279525"/>
            <a:ext cx="48529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611019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5776211" y="3226043"/>
            <a:ext cx="4527039" cy="882293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5753747" y="4341891"/>
            <a:ext cx="4549503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5776211" y="5795289"/>
            <a:ext cx="4601001" cy="1057854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5753747" y="7081721"/>
            <a:ext cx="4549503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5753747" y="-91589"/>
            <a:ext cx="4623465" cy="3082685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973951"/>
            <a:ext cx="15335250" cy="11881666"/>
            <a:chOff x="-28065" y="-694282"/>
            <a:chExt cx="10907713" cy="8469858"/>
          </a:xfrm>
        </p:grpSpPr>
        <p:grpSp>
          <p:nvGrpSpPr>
            <p:cNvPr id="13" name="グループ化 12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4282"/>
              <a:ext cx="10907713" cy="8469858"/>
              <a:chOff x="0" y="-973950"/>
              <a:chExt cx="7775575" cy="11881664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3950"/>
                <a:ext cx="5055732" cy="839055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A3-Z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裏面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(297mm×140mm)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54760" y="108001"/>
                  <a:ext cx="7666435" cy="10691998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09520" y="216001"/>
                  <a:ext cx="7556914" cy="10475998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48753" y="76987"/>
              <a:ext cx="10754610" cy="7621804"/>
              <a:chOff x="48753" y="76987"/>
              <a:chExt cx="10754610" cy="7621804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48753" y="6971199"/>
                <a:ext cx="10754610" cy="614182"/>
                <a:chOff x="48753" y="6971199"/>
                <a:chExt cx="10754610" cy="614182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4875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63362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218493" y="7340531"/>
                  <a:ext cx="358487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50261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140mm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50528" y="7375372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表紙面のウラ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180788" y="7376952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633623" y="76987"/>
                <a:ext cx="0" cy="7621804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218493" y="76988"/>
                <a:ext cx="0" cy="7621803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61122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454353" rtl="0" eaLnBrk="1" latinLnBrk="0" hangingPunct="1">
        <a:lnSpc>
          <a:spcPct val="90000"/>
        </a:lnSpc>
        <a:spcBef>
          <a:spcPct val="0"/>
        </a:spcBef>
        <a:buNone/>
        <a:defRPr kumimoji="1" sz="699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53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3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42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1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9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7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4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2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100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7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5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3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70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8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6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3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41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357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9258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134" userDrawn="1">
          <p15:clr>
            <a:srgbClr val="F26B43"/>
          </p15:clr>
        </p15:guide>
        <p15:guide id="7" pos="9526" userDrawn="1">
          <p15:clr>
            <a:srgbClr val="F26B43"/>
          </p15:clr>
        </p15:guide>
        <p15:guide id="8" orient="horz" pos="68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2024-05-17T03:05:07Z</dcterms:modified>
</cp:coreProperties>
</file>

<file path=docProps/thumbnail.jpeg>
</file>