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1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3816350" cy="5543550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746" userDrawn="1">
          <p15:clr>
            <a:srgbClr val="A4A3A4"/>
          </p15:clr>
        </p15:guide>
        <p15:guide id="2" pos="1202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>
        <p:scale>
          <a:sx n="100" d="100"/>
          <a:sy n="100" d="100"/>
        </p:scale>
        <p:origin x="546" y="498"/>
      </p:cViewPr>
      <p:guideLst>
        <p:guide orient="horz" pos="1746"/>
        <p:guide pos="1202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63788" y="1279525"/>
            <a:ext cx="237648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1pPr>
    <a:lvl2pPr marL="229011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2pPr>
    <a:lvl3pPr marL="458023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3pPr>
    <a:lvl4pPr marL="687034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4pPr>
    <a:lvl5pPr marL="916046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5pPr>
    <a:lvl6pPr marL="1145057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6pPr>
    <a:lvl7pPr marL="1374069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7pPr>
    <a:lvl8pPr marL="1603080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8pPr>
    <a:lvl9pPr marL="1832092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363788" y="1279525"/>
            <a:ext cx="237648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72101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xmlns="" id="{4F1D0EEE-05B6-244E-E626-FA02A0FA64DC}"/>
              </a:ext>
            </a:extLst>
          </p:cNvPr>
          <p:cNvGrpSpPr/>
          <p:nvPr userDrawn="1"/>
        </p:nvGrpSpPr>
        <p:grpSpPr>
          <a:xfrm>
            <a:off x="0" y="-628024"/>
            <a:ext cx="3816350" cy="6171574"/>
            <a:chOff x="0" y="-1241123"/>
            <a:chExt cx="7775575" cy="12143439"/>
          </a:xfrm>
        </p:grpSpPr>
        <p:sp>
          <p:nvSpPr>
            <p:cNvPr id="8" name="Rectangle 23">
              <a:extLst>
                <a:ext uri="{FF2B5EF4-FFF2-40B4-BE49-F238E27FC236}">
                  <a16:creationId xmlns:a16="http://schemas.microsoft.com/office/drawing/2014/main" xmlns="" id="{B8CA47A2-7A1B-6075-04BB-BFE228B74BA8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2" y="-1241123"/>
              <a:ext cx="6429367" cy="1308292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ja-JP" altLang="en-US" sz="20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はがき・ポストカード（</a:t>
              </a:r>
              <a:r>
                <a:rPr lang="en-US" altLang="ja-JP" sz="20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148×100mm</a:t>
              </a:r>
              <a:r>
                <a:rPr lang="ja-JP" altLang="en-US" sz="20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）</a:t>
              </a:r>
              <a:endParaRPr lang="en-US" altLang="ja-JP" sz="20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75D73C58-2F2E-AF55-2043-68C726D3CAF8}"/>
                </a:ext>
              </a:extLst>
            </p:cNvPr>
            <p:cNvGrpSpPr/>
            <p:nvPr userDrawn="1"/>
          </p:nvGrpSpPr>
          <p:grpSpPr>
            <a:xfrm>
              <a:off x="0" y="-5397"/>
              <a:ext cx="7775575" cy="10907713"/>
              <a:chOff x="0" y="-5397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:a16="http://schemas.microsoft.com/office/drawing/2014/main" xmlns="" id="{068899CA-B397-16C6-41C8-D6AF03E289D2}"/>
                  </a:ext>
                </a:extLst>
              </p:cNvPr>
              <p:cNvSpPr/>
              <p:nvPr userDrawn="1"/>
            </p:nvSpPr>
            <p:spPr>
              <a:xfrm>
                <a:off x="220043" y="207108"/>
                <a:ext cx="7334775" cy="10483588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902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:a16="http://schemas.microsoft.com/office/drawing/2014/main" xmlns="" id="{C5E37059-3C25-A9B1-FDF4-276C48AD3D58}"/>
                  </a:ext>
                </a:extLst>
              </p:cNvPr>
              <p:cNvSpPr/>
              <p:nvPr userDrawn="1"/>
            </p:nvSpPr>
            <p:spPr>
              <a:xfrm>
                <a:off x="0" y="-5397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902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xmlns="" id="{255EC750-0365-F243-61F8-B469B2D0AAD8}"/>
                  </a:ext>
                </a:extLst>
              </p:cNvPr>
              <p:cNvSpPr/>
              <p:nvPr userDrawn="1"/>
            </p:nvSpPr>
            <p:spPr>
              <a:xfrm>
                <a:off x="440087" y="419613"/>
                <a:ext cx="6894689" cy="10058578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902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xmlns="" id="{DB8E7D92-6DB1-5BAD-108D-0CAD1A994C4D}"/>
              </a:ext>
            </a:extLst>
          </p:cNvPr>
          <p:cNvSpPr txBox="1"/>
          <p:nvPr userDrawn="1"/>
        </p:nvSpPr>
        <p:spPr>
          <a:xfrm>
            <a:off x="3954897" y="393478"/>
            <a:ext cx="2105863" cy="415498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900" b="1" dirty="0">
              <a:solidFill>
                <a:srgbClr val="0070C0"/>
              </a:solidFill>
            </a:endParaRPr>
          </a:p>
          <a:p>
            <a:r>
              <a:rPr kumimoji="1" lang="ja-JP" altLang="en-US" sz="500" b="1" dirty="0">
                <a:solidFill>
                  <a:schemeClr val="tx1"/>
                </a:solidFill>
              </a:rPr>
              <a:t>切れてはいけない文字や絵柄はこの線より内側に入れてください</a:t>
            </a:r>
            <a:r>
              <a:rPr kumimoji="1" lang="ja-JP" altLang="en-US" sz="1200" b="1" dirty="0">
                <a:solidFill>
                  <a:schemeClr val="tx1"/>
                </a:solidFill>
              </a:rPr>
              <a:t>。</a:t>
            </a:r>
            <a:endParaRPr kumimoji="1" lang="en-US" altLang="ja-JP" sz="1200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xmlns="" id="{E393E491-460F-ADA8-B718-2D2F7B2E215B}"/>
              </a:ext>
            </a:extLst>
          </p:cNvPr>
          <p:cNvSpPr txBox="1"/>
          <p:nvPr userDrawn="1"/>
        </p:nvSpPr>
        <p:spPr>
          <a:xfrm>
            <a:off x="3954897" y="884926"/>
            <a:ext cx="2105863" cy="353943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700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700" b="1" dirty="0">
              <a:solidFill>
                <a:srgbClr val="00B050"/>
              </a:solidFill>
            </a:endParaRPr>
          </a:p>
          <a:p>
            <a:r>
              <a:rPr kumimoji="1" lang="ja-JP" altLang="en-US" sz="500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500" b="1" dirty="0">
              <a:solidFill>
                <a:schemeClr val="tx1"/>
              </a:solidFill>
            </a:endParaRPr>
          </a:p>
          <a:p>
            <a:r>
              <a:rPr kumimoji="1" lang="ja-JP" altLang="en-US" sz="500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500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xmlns="" id="{1F316564-8A3D-685D-5517-51B5096772DB}"/>
              </a:ext>
            </a:extLst>
          </p:cNvPr>
          <p:cNvSpPr txBox="1"/>
          <p:nvPr userDrawn="1"/>
        </p:nvSpPr>
        <p:spPr>
          <a:xfrm>
            <a:off x="3972814" y="1337805"/>
            <a:ext cx="2014840" cy="353943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700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700" b="1" dirty="0">
              <a:solidFill>
                <a:srgbClr val="FF33CC"/>
              </a:solidFill>
            </a:endParaRPr>
          </a:p>
          <a:p>
            <a:r>
              <a:rPr kumimoji="1" lang="ja-JP" altLang="en-US" sz="500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500" b="1" dirty="0">
              <a:solidFill>
                <a:schemeClr val="tx1"/>
              </a:solidFill>
            </a:endParaRPr>
          </a:p>
          <a:p>
            <a:r>
              <a:rPr kumimoji="1" lang="ja-JP" altLang="en-US" sz="500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600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:a16="http://schemas.microsoft.com/office/drawing/2014/main" xmlns="" id="{0FF02CAF-2D46-0437-A401-329B8A9459AE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972814" y="1822612"/>
            <a:ext cx="2014841" cy="35689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700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700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500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500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500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500" b="1" dirty="0">
              <a:latin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xmlns="" id="{4E192293-E7B6-5FE1-818A-9F474D247B36}"/>
              </a:ext>
            </a:extLst>
          </p:cNvPr>
          <p:cNvSpPr/>
          <p:nvPr userDrawn="1"/>
        </p:nvSpPr>
        <p:spPr>
          <a:xfrm>
            <a:off x="3919831" y="2275491"/>
            <a:ext cx="2014840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700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700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700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700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500" b="1" dirty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6197330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3" r:id="rId1"/>
  </p:sldLayoutIdLst>
  <p:hf hdr="0" ftr="0" dt="0"/>
  <p:txStyles>
    <p:titleStyle>
      <a:lvl1pPr algn="l" defTabSz="381671" rtl="0" eaLnBrk="1" latinLnBrk="0" hangingPunct="1">
        <a:lnSpc>
          <a:spcPct val="90000"/>
        </a:lnSpc>
        <a:spcBef>
          <a:spcPct val="0"/>
        </a:spcBef>
        <a:buNone/>
        <a:defRPr kumimoji="1" sz="18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5418" indent="-95418" algn="l" defTabSz="381671" rtl="0" eaLnBrk="1" latinLnBrk="0" hangingPunct="1">
        <a:lnSpc>
          <a:spcPct val="90000"/>
        </a:lnSpc>
        <a:spcBef>
          <a:spcPts val="417"/>
        </a:spcBef>
        <a:buFont typeface="Arial" panose="020B0604020202020204" pitchFamily="34" charset="0"/>
        <a:buChar char="•"/>
        <a:defRPr kumimoji="1" sz="1169" kern="1200">
          <a:solidFill>
            <a:schemeClr val="tx1"/>
          </a:solidFill>
          <a:latin typeface="+mn-lt"/>
          <a:ea typeface="+mn-ea"/>
          <a:cs typeface="+mn-cs"/>
        </a:defRPr>
      </a:lvl1pPr>
      <a:lvl2pPr marL="286253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2pPr>
      <a:lvl3pPr marL="477088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835" kern="1200">
          <a:solidFill>
            <a:schemeClr val="tx1"/>
          </a:solidFill>
          <a:latin typeface="+mn-lt"/>
          <a:ea typeface="+mn-ea"/>
          <a:cs typeface="+mn-cs"/>
        </a:defRPr>
      </a:lvl3pPr>
      <a:lvl4pPr marL="667923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4pPr>
      <a:lvl5pPr marL="858759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5pPr>
      <a:lvl6pPr marL="1049594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6pPr>
      <a:lvl7pPr marL="1240429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7pPr>
      <a:lvl8pPr marL="1431265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8pPr>
      <a:lvl9pPr marL="1622100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1pPr>
      <a:lvl2pPr marL="190835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2pPr>
      <a:lvl3pPr marL="381671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3pPr>
      <a:lvl4pPr marL="572506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4pPr>
      <a:lvl5pPr marL="763341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5pPr>
      <a:lvl6pPr marL="954176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6pPr>
      <a:lvl7pPr marL="1145012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7pPr>
      <a:lvl8pPr marL="1335847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8pPr>
      <a:lvl9pPr marL="1526682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09" userDrawn="1">
          <p15:clr>
            <a:srgbClr val="F26B43"/>
          </p15:clr>
        </p15:guide>
        <p15:guide id="2" pos="89" userDrawn="1">
          <p15:clr>
            <a:srgbClr val="F26B43"/>
          </p15:clr>
        </p15:guide>
        <p15:guide id="3" orient="horz" pos="3394" userDrawn="1">
          <p15:clr>
            <a:srgbClr val="F26B43"/>
          </p15:clr>
        </p15:guide>
        <p15:guide id="4" pos="2304" userDrawn="1">
          <p15:clr>
            <a:srgbClr val="F26B43"/>
          </p15:clr>
        </p15:guide>
        <p15:guide id="5" orient="horz" pos="52" userDrawn="1">
          <p15:clr>
            <a:srgbClr val="F26B43"/>
          </p15:clr>
        </p15:guide>
        <p15:guide id="6" pos="33" userDrawn="1">
          <p15:clr>
            <a:srgbClr val="F26B43"/>
          </p15:clr>
        </p15:guide>
        <p15:guide id="7" pos="2371" userDrawn="1">
          <p15:clr>
            <a:srgbClr val="F26B43"/>
          </p15:clr>
        </p15:guide>
        <p15:guide id="8" orient="horz" pos="3464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2024-05-29T09:02:41Z</dcterms:modified>
</cp:coreProperties>
</file>

<file path=docProps/thumbnail.jpeg>
</file>