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1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3816350" cy="5543550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746" userDrawn="1">
          <p15:clr>
            <a:srgbClr val="A4A3A4"/>
          </p15:clr>
        </p15:guide>
        <p15:guide id="2" pos="120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38" y="126"/>
      </p:cViewPr>
      <p:guideLst>
        <p:guide orient="horz" pos="1746"/>
        <p:guide pos="1202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63788" y="1279525"/>
            <a:ext cx="23764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1pPr>
    <a:lvl2pPr marL="229011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2pPr>
    <a:lvl3pPr marL="458023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3pPr>
    <a:lvl4pPr marL="687034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4pPr>
    <a:lvl5pPr marL="916046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5pPr>
    <a:lvl6pPr marL="1145057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6pPr>
    <a:lvl7pPr marL="1374069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7pPr>
    <a:lvl8pPr marL="1603080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8pPr>
    <a:lvl9pPr marL="1832092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63788" y="1279525"/>
            <a:ext cx="23764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72101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374" y="5138051"/>
            <a:ext cx="858679" cy="2951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0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5/29/2024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64166" y="5138051"/>
            <a:ext cx="1288018" cy="2951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0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95297" y="5138051"/>
            <a:ext cx="858679" cy="2951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0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DB8E7D92-6DB1-5BAD-108D-0CAD1A994C4D}"/>
              </a:ext>
            </a:extLst>
          </p:cNvPr>
          <p:cNvSpPr txBox="1"/>
          <p:nvPr userDrawn="1"/>
        </p:nvSpPr>
        <p:spPr>
          <a:xfrm>
            <a:off x="3954898" y="393478"/>
            <a:ext cx="2032756" cy="415498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900" b="1" dirty="0">
              <a:solidFill>
                <a:srgbClr val="0070C0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1200" b="1" dirty="0">
                <a:solidFill>
                  <a:schemeClr val="tx1"/>
                </a:solidFill>
              </a:rPr>
              <a:t>。</a:t>
            </a:r>
            <a:endParaRPr kumimoji="1" lang="en-US" altLang="ja-JP" sz="1200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E393E491-460F-ADA8-B718-2D2F7B2E215B}"/>
              </a:ext>
            </a:extLst>
          </p:cNvPr>
          <p:cNvSpPr txBox="1"/>
          <p:nvPr userDrawn="1"/>
        </p:nvSpPr>
        <p:spPr>
          <a:xfrm>
            <a:off x="3954898" y="884926"/>
            <a:ext cx="2032756" cy="353943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700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700" b="1" dirty="0">
              <a:solidFill>
                <a:srgbClr val="00B050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500" b="1" dirty="0">
              <a:solidFill>
                <a:schemeClr val="tx1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500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1F316564-8A3D-685D-5517-51B5096772DB}"/>
              </a:ext>
            </a:extLst>
          </p:cNvPr>
          <p:cNvSpPr txBox="1"/>
          <p:nvPr userDrawn="1"/>
        </p:nvSpPr>
        <p:spPr>
          <a:xfrm>
            <a:off x="3972814" y="1337805"/>
            <a:ext cx="2014840" cy="35394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700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700" b="1" dirty="0">
              <a:solidFill>
                <a:srgbClr val="FF33CC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500" b="1" dirty="0">
              <a:solidFill>
                <a:schemeClr val="tx1"/>
              </a:solidFill>
            </a:endParaRPr>
          </a:p>
          <a:p>
            <a:r>
              <a:rPr kumimoji="1" lang="ja-JP" altLang="en-US" sz="500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600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0FF02CAF-2D46-0437-A401-329B8A9459A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972813" y="1790684"/>
            <a:ext cx="2014841" cy="35689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700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700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500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500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500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500" b="1" dirty="0">
              <a:latin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xmlns="" id="{4E192293-E7B6-5FE1-818A-9F474D247B36}"/>
              </a:ext>
            </a:extLst>
          </p:cNvPr>
          <p:cNvSpPr/>
          <p:nvPr userDrawn="1"/>
        </p:nvSpPr>
        <p:spPr>
          <a:xfrm>
            <a:off x="3972813" y="2243563"/>
            <a:ext cx="2014840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700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700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700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700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500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  <p:pic>
        <p:nvPicPr>
          <p:cNvPr id="19" name="図 18">
            <a:extLst>
              <a:ext uri="{FF2B5EF4-FFF2-40B4-BE49-F238E27FC236}">
                <a16:creationId xmlns:a16="http://schemas.microsoft.com/office/drawing/2014/main" xmlns="" id="{610454B8-C037-BA19-667A-AE2CFC450518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515157" y="308668"/>
            <a:ext cx="3084843" cy="1005927"/>
          </a:xfrm>
          <a:prstGeom prst="rect">
            <a:avLst/>
          </a:prstGeom>
        </p:spPr>
      </p:pic>
      <p:grpSp>
        <p:nvGrpSpPr>
          <p:cNvPr id="20" name="グループ化 19"/>
          <p:cNvGrpSpPr/>
          <p:nvPr userDrawn="1"/>
        </p:nvGrpSpPr>
        <p:grpSpPr>
          <a:xfrm>
            <a:off x="-175" y="-613212"/>
            <a:ext cx="3816525" cy="6156762"/>
            <a:chOff x="-175" y="-611717"/>
            <a:chExt cx="3816525" cy="6156762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xmlns="" id="{4F1D0EEE-05B6-244E-E626-FA02A0FA64DC}"/>
                </a:ext>
              </a:extLst>
            </p:cNvPr>
            <p:cNvGrpSpPr/>
            <p:nvPr userDrawn="1"/>
          </p:nvGrpSpPr>
          <p:grpSpPr>
            <a:xfrm>
              <a:off x="0" y="-611717"/>
              <a:ext cx="3816350" cy="6155267"/>
              <a:chOff x="0" y="-1203639"/>
              <a:chExt cx="7775575" cy="12111352"/>
            </a:xfrm>
          </p:grpSpPr>
          <p:sp>
            <p:nvSpPr>
              <p:cNvPr id="8" name="Rectangle 23">
                <a:extLst>
                  <a:ext uri="{FF2B5EF4-FFF2-40B4-BE49-F238E27FC236}">
                    <a16:creationId xmlns:a16="http://schemas.microsoft.com/office/drawing/2014/main" xmlns="" id="{B8CA47A2-7A1B-6075-04BB-BFE228B74BA8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673102" y="-1203639"/>
                <a:ext cx="6429367" cy="1308292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ja-JP" altLang="en-US" sz="2000" b="1" dirty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はがき・ポストカード（</a:t>
                </a:r>
                <a:r>
                  <a:rPr lang="en-US" altLang="ja-JP" sz="2000" b="1" dirty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148×100mm</a:t>
                </a:r>
                <a:r>
                  <a:rPr lang="ja-JP" altLang="en-US" sz="2000" b="1" dirty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）</a:t>
                </a:r>
                <a:endParaRPr lang="en-US" altLang="ja-JP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xmlns="" id="{75D73C58-2F2E-AF55-2043-68C726D3CAF8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0" name="正方形/長方形 9">
                  <a:extLst>
                    <a:ext uri="{FF2B5EF4-FFF2-40B4-BE49-F238E27FC236}">
                      <a16:creationId xmlns:a16="http://schemas.microsoft.com/office/drawing/2014/main" xmlns="" id="{068899CA-B397-16C6-41C8-D6AF03E289D2}"/>
                    </a:ext>
                  </a:extLst>
                </p:cNvPr>
                <p:cNvSpPr/>
                <p:nvPr userDrawn="1"/>
              </p:nvSpPr>
              <p:spPr>
                <a:xfrm>
                  <a:off x="220043" y="212505"/>
                  <a:ext cx="7334775" cy="10483588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902"/>
                </a:p>
              </p:txBody>
            </p:sp>
            <p:sp>
              <p:nvSpPr>
                <p:cNvPr id="11" name="正方形/長方形 10">
                  <a:extLst>
                    <a:ext uri="{FF2B5EF4-FFF2-40B4-BE49-F238E27FC236}">
                      <a16:creationId xmlns:a16="http://schemas.microsoft.com/office/drawing/2014/main" xmlns="" id="{C5E37059-3C25-A9B1-FDF4-276C48AD3D58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902"/>
                </a:p>
              </p:txBody>
            </p:sp>
            <p:sp>
              <p:nvSpPr>
                <p:cNvPr id="12" name="正方形/長方形 11">
                  <a:extLst>
                    <a:ext uri="{FF2B5EF4-FFF2-40B4-BE49-F238E27FC236}">
                      <a16:creationId xmlns:a16="http://schemas.microsoft.com/office/drawing/2014/main" xmlns="" id="{255EC750-0365-F243-61F8-B469B2D0AAD8}"/>
                    </a:ext>
                  </a:extLst>
                </p:cNvPr>
                <p:cNvSpPr/>
                <p:nvPr userDrawn="1"/>
              </p:nvSpPr>
              <p:spPr>
                <a:xfrm>
                  <a:off x="440087" y="425010"/>
                  <a:ext cx="6894689" cy="10058578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902"/>
                </a:p>
              </p:txBody>
            </p:sp>
          </p:grpSp>
        </p:grpSp>
        <p:grpSp>
          <p:nvGrpSpPr>
            <p:cNvPr id="17" name="グループ化 16"/>
            <p:cNvGrpSpPr/>
            <p:nvPr userDrawn="1"/>
          </p:nvGrpSpPr>
          <p:grpSpPr>
            <a:xfrm>
              <a:off x="-175" y="2773045"/>
              <a:ext cx="3816350" cy="2772000"/>
              <a:chOff x="-175" y="2773045"/>
              <a:chExt cx="3816350" cy="2772000"/>
            </a:xfrm>
          </p:grpSpPr>
          <p:sp>
            <p:nvSpPr>
              <p:cNvPr id="24" name="正方形/長方形 23">
                <a:extLst>
                  <a:ext uri="{FF2B5EF4-FFF2-40B4-BE49-F238E27FC236}">
                    <a16:creationId xmlns:a16="http://schemas.microsoft.com/office/drawing/2014/main" xmlns="" id="{FAA5D176-4E1E-65F4-E202-3C8BDC9CDD0B}"/>
                  </a:ext>
                </a:extLst>
              </p:cNvPr>
              <p:cNvSpPr/>
              <p:nvPr userDrawn="1"/>
            </p:nvSpPr>
            <p:spPr>
              <a:xfrm>
                <a:off x="-175" y="2773045"/>
                <a:ext cx="3816350" cy="2772000"/>
              </a:xfrm>
              <a:prstGeom prst="rect">
                <a:avLst/>
              </a:prstGeom>
              <a:solidFill>
                <a:schemeClr val="accent4">
                  <a:lumMod val="20000"/>
                  <a:lumOff val="8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25" name="グループ化 24">
                <a:extLst>
                  <a:ext uri="{FF2B5EF4-FFF2-40B4-BE49-F238E27FC236}">
                    <a16:creationId xmlns:a16="http://schemas.microsoft.com/office/drawing/2014/main" xmlns="" id="{37A59D1B-708C-1E40-F6AF-97063B071A26}"/>
                  </a:ext>
                </a:extLst>
              </p:cNvPr>
              <p:cNvGrpSpPr/>
              <p:nvPr userDrawn="1"/>
            </p:nvGrpSpPr>
            <p:grpSpPr>
              <a:xfrm>
                <a:off x="691713" y="3137645"/>
                <a:ext cx="2834637" cy="1694547"/>
                <a:chOff x="4943967" y="4037084"/>
                <a:chExt cx="2673752" cy="1508210"/>
              </a:xfrm>
            </p:grpSpPr>
            <p:sp>
              <p:nvSpPr>
                <p:cNvPr id="26" name="テキスト ボックス 25">
                  <a:extLst>
                    <a:ext uri="{FF2B5EF4-FFF2-40B4-BE49-F238E27FC236}">
                      <a16:creationId xmlns:a16="http://schemas.microsoft.com/office/drawing/2014/main" xmlns="" id="{04946FC5-AC9D-C75C-5491-59AB7D66D925}"/>
                    </a:ext>
                  </a:extLst>
                </p:cNvPr>
                <p:cNvSpPr txBox="1"/>
                <p:nvPr userDrawn="1"/>
              </p:nvSpPr>
              <p:spPr>
                <a:xfrm>
                  <a:off x="4943967" y="4714297"/>
                  <a:ext cx="2673752" cy="83099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kumimoji="1" lang="ja-JP" altLang="en-US" sz="1200" dirty="0"/>
                    <a:t>郵便はがきとして送る際は</a:t>
                  </a:r>
                  <a:endParaRPr kumimoji="1" lang="en-US" altLang="ja-JP" sz="1200" dirty="0"/>
                </a:p>
                <a:p>
                  <a:r>
                    <a:rPr kumimoji="1" lang="ja-JP" altLang="en-US" sz="1200" dirty="0"/>
                    <a:t>宛名面はこのオレンジのエリア外に</a:t>
                  </a:r>
                  <a:endParaRPr kumimoji="1" lang="en-US" altLang="ja-JP" sz="1200" dirty="0"/>
                </a:p>
                <a:p>
                  <a:r>
                    <a:rPr kumimoji="1" lang="ja-JP" altLang="en-US" sz="1200" dirty="0"/>
                    <a:t>広告等の宛名以外の情報の</a:t>
                  </a:r>
                  <a:endParaRPr kumimoji="1" lang="en-US" altLang="ja-JP" sz="1200" dirty="0"/>
                </a:p>
                <a:p>
                  <a:r>
                    <a:rPr kumimoji="1" lang="ja-JP" altLang="en-US" sz="1200" dirty="0"/>
                    <a:t>掲載ができません。</a:t>
                  </a:r>
                </a:p>
              </p:txBody>
            </p:sp>
            <p:sp>
              <p:nvSpPr>
                <p:cNvPr id="27" name="テキスト ボックス 26">
                  <a:extLst>
                    <a:ext uri="{FF2B5EF4-FFF2-40B4-BE49-F238E27FC236}">
                      <a16:creationId xmlns:a16="http://schemas.microsoft.com/office/drawing/2014/main" xmlns="" id="{64F3A6AA-09ED-2F09-C14E-FD0D813D4843}"/>
                    </a:ext>
                  </a:extLst>
                </p:cNvPr>
                <p:cNvSpPr txBox="1"/>
                <p:nvPr userDrawn="1"/>
              </p:nvSpPr>
              <p:spPr>
                <a:xfrm>
                  <a:off x="5152453" y="4037084"/>
                  <a:ext cx="2060294" cy="33855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kumimoji="1" lang="ja-JP" altLang="en-US" sz="1600" dirty="0"/>
                    <a:t>広告等掲載可能範囲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6197330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</p:sldLayoutIdLst>
  <p:hf hdr="0" ftr="0" dt="0"/>
  <p:txStyles>
    <p:titleStyle>
      <a:lvl1pPr algn="l" defTabSz="381671" rtl="0" eaLnBrk="1" latinLnBrk="0" hangingPunct="1">
        <a:lnSpc>
          <a:spcPct val="90000"/>
        </a:lnSpc>
        <a:spcBef>
          <a:spcPct val="0"/>
        </a:spcBef>
        <a:buNone/>
        <a:defRPr kumimoji="1" sz="18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5418" indent="-95418" algn="l" defTabSz="381671" rtl="0" eaLnBrk="1" latinLnBrk="0" hangingPunct="1">
        <a:lnSpc>
          <a:spcPct val="90000"/>
        </a:lnSpc>
        <a:spcBef>
          <a:spcPts val="417"/>
        </a:spcBef>
        <a:buFont typeface="Arial" panose="020B0604020202020204" pitchFamily="34" charset="0"/>
        <a:buChar char="•"/>
        <a:defRPr kumimoji="1" sz="1169" kern="1200">
          <a:solidFill>
            <a:schemeClr val="tx1"/>
          </a:solidFill>
          <a:latin typeface="+mn-lt"/>
          <a:ea typeface="+mn-ea"/>
          <a:cs typeface="+mn-cs"/>
        </a:defRPr>
      </a:lvl1pPr>
      <a:lvl2pPr marL="286253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2pPr>
      <a:lvl3pPr marL="477088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835" kern="1200">
          <a:solidFill>
            <a:schemeClr val="tx1"/>
          </a:solidFill>
          <a:latin typeface="+mn-lt"/>
          <a:ea typeface="+mn-ea"/>
          <a:cs typeface="+mn-cs"/>
        </a:defRPr>
      </a:lvl3pPr>
      <a:lvl4pPr marL="667923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4pPr>
      <a:lvl5pPr marL="858759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5pPr>
      <a:lvl6pPr marL="1049594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6pPr>
      <a:lvl7pPr marL="1240429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7pPr>
      <a:lvl8pPr marL="1431265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8pPr>
      <a:lvl9pPr marL="1622100" indent="-95418" algn="l" defTabSz="381671" rtl="0" eaLnBrk="1" latinLnBrk="0" hangingPunct="1">
        <a:lnSpc>
          <a:spcPct val="90000"/>
        </a:lnSpc>
        <a:spcBef>
          <a:spcPts val="209"/>
        </a:spcBef>
        <a:buFont typeface="Arial" panose="020B0604020202020204" pitchFamily="34" charset="0"/>
        <a:buChar char="•"/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1pPr>
      <a:lvl2pPr marL="190835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2pPr>
      <a:lvl3pPr marL="381671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3pPr>
      <a:lvl4pPr marL="572506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4pPr>
      <a:lvl5pPr marL="763341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5pPr>
      <a:lvl6pPr marL="954176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6pPr>
      <a:lvl7pPr marL="1145012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7pPr>
      <a:lvl8pPr marL="1335847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8pPr>
      <a:lvl9pPr marL="1526682" algn="l" defTabSz="381671" rtl="0" eaLnBrk="1" latinLnBrk="0" hangingPunct="1">
        <a:defRPr kumimoji="1" sz="75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09" userDrawn="1">
          <p15:clr>
            <a:srgbClr val="F26B43"/>
          </p15:clr>
        </p15:guide>
        <p15:guide id="2" pos="89" userDrawn="1">
          <p15:clr>
            <a:srgbClr val="F26B43"/>
          </p15:clr>
        </p15:guide>
        <p15:guide id="3" orient="horz" pos="3394" userDrawn="1">
          <p15:clr>
            <a:srgbClr val="F26B43"/>
          </p15:clr>
        </p15:guide>
        <p15:guide id="4" pos="2304" userDrawn="1">
          <p15:clr>
            <a:srgbClr val="F26B43"/>
          </p15:clr>
        </p15:guide>
        <p15:guide id="5" orient="horz" pos="52" userDrawn="1">
          <p15:clr>
            <a:srgbClr val="F26B43"/>
          </p15:clr>
        </p15:guide>
        <p15:guide id="6" pos="33" userDrawn="1">
          <p15:clr>
            <a:srgbClr val="F26B43"/>
          </p15:clr>
        </p15:guide>
        <p15:guide id="7" pos="2371" userDrawn="1">
          <p15:clr>
            <a:srgbClr val="F26B43"/>
          </p15:clr>
        </p15:guide>
        <p15:guide id="8" orient="horz" pos="346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411079" y="1543050"/>
            <a:ext cx="2857902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32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2024-05-29T09:03:36Z</dcterms:modified>
</cp:coreProperties>
</file>

<file path=docProps/thumbnail.jpeg>
</file>